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14"/>
      <p:bold r:id="rId15"/>
      <p:italic r:id="rId16"/>
      <p:boldItalic r:id="rId17"/>
    </p:embeddedFont>
    <p:embeddedFont>
      <p:font typeface="Broadway" panose="04040905080B02020502" pitchFamily="82" charset="0"/>
      <p:regular r:id="rId18"/>
    </p:embeddedFont>
    <p:embeddedFont>
      <p:font typeface="Ravie" panose="04040805050809020602" pitchFamily="82" charset="0"/>
      <p:regular r:id="rId19"/>
    </p:embeddedFont>
    <p:embeddedFont>
      <p:font typeface="Cooper Black" panose="0208090404030B020404" pitchFamily="18" charset="0"/>
      <p:regular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948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42a4d6b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42a4d6b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919b7928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919b7928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f9e47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f9e47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42a4d6b7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42a4d6b7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6f9e470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6f9e470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43565f24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43565f24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919b792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919b792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919b7928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919b7928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5224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8932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93218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0737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38308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92893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11964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23847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72579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51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35242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66804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42951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8394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83055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12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82879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84355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100" y="1787236"/>
            <a:ext cx="8222100" cy="82678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2"/>
            <a:ext cx="9143999" cy="5133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382" y="1590177"/>
            <a:ext cx="5964382" cy="155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Broadway" panose="04040905080B02020502" pitchFamily="82" charset="0"/>
              </a:rPr>
              <a:t>Zero Hunger and Donation</a:t>
            </a:r>
            <a:endParaRPr lang="en-IN" sz="60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7" y="2691231"/>
            <a:ext cx="2143125" cy="1533957"/>
          </a:xfrm>
          <a:prstGeom prst="rect">
            <a:avLst/>
          </a:prstGeom>
        </p:spPr>
      </p:pic>
      <p:pic>
        <p:nvPicPr>
          <p:cNvPr id="3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24" y="1846062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6" y="135299"/>
            <a:ext cx="2952750" cy="11196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366026" y="1103168"/>
            <a:ext cx="69056" cy="72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1473562" y="1254919"/>
            <a:ext cx="300999" cy="58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93" y="4110465"/>
            <a:ext cx="896215" cy="671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80" y="135299"/>
            <a:ext cx="2562629" cy="1543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46" y="2707472"/>
            <a:ext cx="2143125" cy="1533957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3" idx="0"/>
          </p:cNvCxnSpPr>
          <p:nvPr/>
        </p:nvCxnSpPr>
        <p:spPr>
          <a:xfrm>
            <a:off x="1042771" y="1284304"/>
            <a:ext cx="171003" cy="56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655857" y="1225534"/>
            <a:ext cx="858731" cy="591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608801" y="3248454"/>
            <a:ext cx="1" cy="76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19" idx="2"/>
          </p:cNvCxnSpPr>
          <p:nvPr/>
        </p:nvCxnSpPr>
        <p:spPr>
          <a:xfrm flipV="1">
            <a:off x="2085222" y="4241429"/>
            <a:ext cx="2624487" cy="2050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2" idx="2"/>
          </p:cNvCxnSpPr>
          <p:nvPr/>
        </p:nvCxnSpPr>
        <p:spPr>
          <a:xfrm flipV="1">
            <a:off x="1891145" y="4225188"/>
            <a:ext cx="5633065" cy="5572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01936" y="1707927"/>
            <a:ext cx="841664" cy="99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30636" y="1707927"/>
            <a:ext cx="862446" cy="96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oogle Shape;17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2547" y="2045029"/>
            <a:ext cx="800100" cy="60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2" y="1288473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</a:rPr>
              <a:t>ank</a:t>
            </a:r>
            <a:r>
              <a:rPr lang="en-US" sz="11500" dirty="0" smtClean="0"/>
              <a:t> </a:t>
            </a:r>
            <a:r>
              <a:rPr lang="en-US" sz="11500" dirty="0" smtClean="0">
                <a:solidFill>
                  <a:schemeClr val="accent4">
                    <a:lumMod val="75000"/>
                  </a:schemeClr>
                </a:solidFill>
              </a:rPr>
              <a:t>Yo</a:t>
            </a:r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IN" sz="11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9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24664" y="145472"/>
            <a:ext cx="8634872" cy="51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30D82"/>
                </a:solidFill>
                <a:latin typeface="Ravie" panose="04040805050809020602" pitchFamily="82" charset="0"/>
              </a:rPr>
              <a:t>PARTICIPANTS</a:t>
            </a:r>
            <a:endParaRPr dirty="0">
              <a:solidFill>
                <a:srgbClr val="C30D82"/>
              </a:solidFill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6" y="1098775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1209617" y="3561031"/>
            <a:ext cx="158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Sai Kiran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2354" y="3940470"/>
            <a:ext cx="405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400" dirty="0">
                <a:solidFill>
                  <a:srgbClr val="C30D82"/>
                </a:solidFill>
                <a:latin typeface="Broadway" panose="04040905080B02020502" pitchFamily="82" charset="0"/>
              </a:rPr>
              <a:t>Team </a:t>
            </a:r>
            <a:r>
              <a:rPr lang="en-IN" sz="2400" dirty="0" smtClean="0">
                <a:solidFill>
                  <a:srgbClr val="C30D82"/>
                </a:solidFill>
                <a:latin typeface="Broadway" panose="04040905080B02020502" pitchFamily="82" charset="0"/>
              </a:rPr>
              <a:t>   FireCodians</a:t>
            </a:r>
            <a:endParaRPr lang="en-IN" sz="2400" dirty="0">
              <a:solidFill>
                <a:srgbClr val="C30D82"/>
              </a:solidFill>
              <a:latin typeface="Broadway" panose="04040905080B02020502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85" y="1046388"/>
            <a:ext cx="2832986" cy="2795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4645" y="3468340"/>
            <a:ext cx="204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30D82"/>
                </a:solidFill>
              </a:rPr>
              <a:t>Pragati Sawant</a:t>
            </a:r>
            <a:endParaRPr lang="en-IN" sz="1600" b="1" dirty="0">
              <a:solidFill>
                <a:srgbClr val="C30D8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61" y="798593"/>
            <a:ext cx="2788368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10062" y="184113"/>
            <a:ext cx="8520600" cy="607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vie" panose="04040805050809020602" pitchFamily="82" charset="0"/>
              </a:rPr>
              <a:t>Logo</a:t>
            </a:r>
            <a:endParaRPr dirty="0">
              <a:latin typeface="Ravie" panose="04040805050809020602" pitchFamily="82" charset="0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24" y="1017800"/>
            <a:ext cx="7259675" cy="38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6730625" y="1469575"/>
            <a:ext cx="243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11700" y="3071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240327" y="43782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509156" y="1350818"/>
            <a:ext cx="7720544" cy="319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Zero hunger refers to putting the numbers to zero death rates due to food not on tables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Donation refers  to donate the stationary ,clothes ,utensils which you have at your home and you not use it now and you want to </a:t>
            </a:r>
            <a:r>
              <a:rPr lang="en" sz="2100" dirty="0">
                <a:solidFill>
                  <a:srgbClr val="202124"/>
                </a:solidFill>
                <a:highlight>
                  <a:srgbClr val="FFFFFF"/>
                </a:highlight>
              </a:rPr>
              <a:t>declutter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wish to help by giving it to a needy.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Developers showing the direction to volunteers how the system works .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Volunteers showing the directions to the providers and receivers on  the execution part.</a:t>
            </a:r>
            <a:endParaRPr sz="1800" b="1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433550" y="410000"/>
            <a:ext cx="36519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Problem statement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791334" y="1765864"/>
            <a:ext cx="8259300" cy="30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Addressing the issue of waste of food in marriages,birthday parties, and corporate functions etc ,volunteers and developers can contribute .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choose this issue Hunger as it is an  prevailing issue which is degrading our country with unhealthing generations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5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5143499"/>
            <a:ext cx="9144000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637640" y="3980136"/>
            <a:ext cx="559819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30D82"/>
                </a:solidFill>
                <a:latin typeface="Cooper Black" panose="0208090404030B020404" pitchFamily="18" charset="0"/>
              </a:rPr>
              <a:t>Implementation</a:t>
            </a:r>
            <a:endParaRPr lang="en-IN" sz="4400" dirty="0">
              <a:solidFill>
                <a:srgbClr val="C30D82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 descr="Background pointer shape in timeline graphic"/>
          <p:cNvSpPr/>
          <p:nvPr/>
        </p:nvSpPr>
        <p:spPr>
          <a:xfrm>
            <a:off x="617773" y="1968350"/>
            <a:ext cx="17952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4294967295"/>
          </p:nvPr>
        </p:nvSpPr>
        <p:spPr>
          <a:xfrm>
            <a:off x="617773" y="2106150"/>
            <a:ext cx="1457325" cy="4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Providers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45" name="Google Shape;145;p19" descr="Background pointer shape in timeline graphic"/>
          <p:cNvSpPr/>
          <p:nvPr/>
        </p:nvSpPr>
        <p:spPr>
          <a:xfrm>
            <a:off x="3489577" y="3538550"/>
            <a:ext cx="19665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lvl="0" algn="ctr"/>
            <a:r>
              <a:rPr lang="en-IN">
                <a:solidFill>
                  <a:schemeClr val="lt1"/>
                </a:solidFill>
              </a:rPr>
              <a:t>Hub</a:t>
            </a:r>
            <a:endParaRPr lang="en-IN" dirty="0">
              <a:solidFill>
                <a:schemeClr val="lt1"/>
              </a:solidFill>
            </a:endParaRPr>
          </a:p>
        </p:txBody>
      </p:sp>
      <p:sp>
        <p:nvSpPr>
          <p:cNvPr id="147" name="Google Shape;147;p19" descr="Background pointer shape in timeline graphic"/>
          <p:cNvSpPr/>
          <p:nvPr/>
        </p:nvSpPr>
        <p:spPr>
          <a:xfrm>
            <a:off x="5684023" y="196835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lvl="0" algn="ctr"/>
            <a:r>
              <a:rPr lang="en-IN">
                <a:solidFill>
                  <a:schemeClr val="lt1"/>
                </a:solidFill>
              </a:rPr>
              <a:t>Receivers</a:t>
            </a:r>
            <a:endParaRPr lang="en-IN" dirty="0">
              <a:solidFill>
                <a:schemeClr val="lt1"/>
              </a:solidFill>
            </a:endParaRPr>
          </a:p>
        </p:txBody>
      </p:sp>
      <p:cxnSp>
        <p:nvCxnSpPr>
          <p:cNvPr id="149" name="Google Shape;149;p19"/>
          <p:cNvCxnSpPr>
            <a:stCxn id="145" idx="3"/>
            <a:endCxn id="147" idx="2"/>
          </p:cNvCxnSpPr>
          <p:nvPr/>
        </p:nvCxnSpPr>
        <p:spPr>
          <a:xfrm flipV="1">
            <a:off x="5456077" y="2713850"/>
            <a:ext cx="1067121" cy="11974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19"/>
          <p:cNvCxnSpPr/>
          <p:nvPr/>
        </p:nvCxnSpPr>
        <p:spPr>
          <a:xfrm>
            <a:off x="2313155" y="2500400"/>
            <a:ext cx="1352700" cy="141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 descr="Background pointer shape in timeline graphic"/>
          <p:cNvSpPr/>
          <p:nvPr/>
        </p:nvSpPr>
        <p:spPr>
          <a:xfrm>
            <a:off x="558998" y="337125"/>
            <a:ext cx="17952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Providers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558998" y="1308416"/>
            <a:ext cx="78474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939150" y="323300"/>
            <a:ext cx="5496000" cy="8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The provider is a person or company that provides food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Eg : Individuals ,Families, Carters, wedding parties, birthday parties etc.</a:t>
            </a:r>
            <a:endParaRPr sz="21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0" descr="Background pointer shape in timeline graphic"/>
          <p:cNvSpPr/>
          <p:nvPr/>
        </p:nvSpPr>
        <p:spPr>
          <a:xfrm>
            <a:off x="473347" y="1496975"/>
            <a:ext cx="19665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Receivers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 descr="Background pointer shape in timeline graphic"/>
          <p:cNvSpPr/>
          <p:nvPr/>
        </p:nvSpPr>
        <p:spPr>
          <a:xfrm>
            <a:off x="558998" y="2622675"/>
            <a:ext cx="19665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Hub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 descr="Background pointer shape in timeline graphic"/>
          <p:cNvSpPr/>
          <p:nvPr/>
        </p:nvSpPr>
        <p:spPr>
          <a:xfrm>
            <a:off x="558998" y="3745725"/>
            <a:ext cx="19665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Items</a:t>
            </a:r>
            <a:endParaRPr dirty="0"/>
          </a:p>
        </p:txBody>
      </p:sp>
      <p:sp>
        <p:nvSpPr>
          <p:cNvPr id="161" name="Google Shape;161;p20"/>
          <p:cNvSpPr txBox="1"/>
          <p:nvPr/>
        </p:nvSpPr>
        <p:spPr>
          <a:xfrm>
            <a:off x="2939150" y="1425500"/>
            <a:ext cx="5819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receiver is  a person or non profit companies,NGO, old age homes which takes the food and donation.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997800" y="2652825"/>
            <a:ext cx="57021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hub is an offline place where we have a group of volunteers tracking the records request and response.</a:t>
            </a: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939150" y="3745725"/>
            <a:ext cx="53346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Items are the categories which are donated.</a:t>
            </a:r>
            <a:endParaRPr sz="15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Eg;Food , clothes, Stationeries,Utensils</a:t>
            </a:r>
            <a:endParaRPr sz="15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700" y="955775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100" y="1352150"/>
            <a:ext cx="25717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8450" y="1067850"/>
            <a:ext cx="25241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950" y="3290925"/>
            <a:ext cx="24574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205750" y="136675"/>
            <a:ext cx="1895700" cy="686400"/>
          </a:xfrm>
          <a:prstGeom prst="homePlate">
            <a:avLst>
              <a:gd name="adj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Provider/Receiver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21"/>
          <p:cNvCxnSpPr/>
          <p:nvPr/>
        </p:nvCxnSpPr>
        <p:spPr>
          <a:xfrm>
            <a:off x="1322625" y="852350"/>
            <a:ext cx="14700" cy="4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1"/>
          <p:cNvCxnSpPr/>
          <p:nvPr/>
        </p:nvCxnSpPr>
        <p:spPr>
          <a:xfrm rot="10800000" flipH="1">
            <a:off x="2953850" y="1645925"/>
            <a:ext cx="13521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1"/>
          <p:cNvCxnSpPr>
            <a:endCxn id="168" idx="1"/>
          </p:cNvCxnSpPr>
          <p:nvPr/>
        </p:nvCxnSpPr>
        <p:spPr>
          <a:xfrm>
            <a:off x="6120000" y="1660625"/>
            <a:ext cx="87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1"/>
          <p:cNvCxnSpPr>
            <a:stCxn id="168" idx="2"/>
          </p:cNvCxnSpPr>
          <p:nvPr/>
        </p:nvCxnSpPr>
        <p:spPr>
          <a:xfrm flipH="1">
            <a:off x="7698450" y="2365475"/>
            <a:ext cx="2100" cy="16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21"/>
          <p:cNvCxnSpPr/>
          <p:nvPr/>
        </p:nvCxnSpPr>
        <p:spPr>
          <a:xfrm flipH="1">
            <a:off x="6377850" y="4011925"/>
            <a:ext cx="13227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8" name="Google Shape;17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0000" y="3405225"/>
            <a:ext cx="2143125" cy="118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1"/>
          <p:cNvCxnSpPr>
            <a:stCxn id="178" idx="1"/>
            <a:endCxn id="171" idx="3"/>
          </p:cNvCxnSpPr>
          <p:nvPr/>
        </p:nvCxnSpPr>
        <p:spPr>
          <a:xfrm rot="10800000">
            <a:off x="3212300" y="3995775"/>
            <a:ext cx="10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387</TotalTime>
  <Words>228</Words>
  <Application>Microsoft Office PowerPoint</Application>
  <PresentationFormat>On-screen Show (16:9)</PresentationFormat>
  <Paragraphs>36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Tw Cen MT</vt:lpstr>
      <vt:lpstr>Broadway</vt:lpstr>
      <vt:lpstr>Ravie</vt:lpstr>
      <vt:lpstr>Cooper Black</vt:lpstr>
      <vt:lpstr>Arial</vt:lpstr>
      <vt:lpstr>Roboto</vt:lpstr>
      <vt:lpstr>Droplet</vt:lpstr>
      <vt:lpstr>PowerPoint Presentation</vt:lpstr>
      <vt:lpstr>PARTICIPANTS</vt:lpstr>
      <vt:lpstr>Logo</vt:lpstr>
      <vt:lpstr>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Hunger and Donation</dc:title>
  <dc:creator>Pragati S</dc:creator>
  <cp:lastModifiedBy>HP</cp:lastModifiedBy>
  <cp:revision>23</cp:revision>
  <dcterms:modified xsi:type="dcterms:W3CDTF">2023-12-23T17:37:56Z</dcterms:modified>
</cp:coreProperties>
</file>