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anva Sans" panose="020B0604020202020204" charset="0"/>
      <p:regular r:id="rId26"/>
    </p:embeddedFont>
    <p:embeddedFont>
      <p:font typeface="Canva Sans Bold" panose="020B0604020202020204" charset="0"/>
      <p:regular r:id="rId27"/>
    </p:embeddedFont>
    <p:embeddedFont>
      <p:font typeface="Dekko" panose="020B0604020202020204" charset="0"/>
      <p:regular r:id="rId28"/>
    </p:embeddedFont>
    <p:embeddedFont>
      <p:font typeface="DM Sans" pitchFamily="2" charset="0"/>
      <p:regular r:id="rId29"/>
      <p:bold r:id="rId30"/>
      <p:italic r:id="rId31"/>
      <p:boldItalic r:id="rId32"/>
    </p:embeddedFont>
    <p:embeddedFont>
      <p:font typeface="DM Sans Bold" charset="0"/>
      <p:regular r:id="rId33"/>
    </p:embeddedFont>
    <p:embeddedFont>
      <p:font typeface="Nourd" panose="020B0604020202020204" charset="0"/>
      <p:regular r:id="rId34"/>
    </p:embeddedFont>
    <p:embeddedFont>
      <p:font typeface="Nourd Bold" panose="020B0604020202020204" charset="0"/>
      <p:regular r:id="rId35"/>
    </p:embeddedFont>
    <p:embeddedFont>
      <p:font typeface="Quicksand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E6A26F-A7CE-4D85-8B09-93E533D3F0A4}" v="1" dt="2024-01-07T13:34:30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322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yan Kaslikar" userId="fa87447f-d430-4146-9f2c-b28ba00fbf39" providerId="ADAL" clId="{12E6A26F-A7CE-4D85-8B09-93E533D3F0A4}"/>
    <pc:docChg chg="modSld">
      <pc:chgData name="Nayan Kaslikar" userId="fa87447f-d430-4146-9f2c-b28ba00fbf39" providerId="ADAL" clId="{12E6A26F-A7CE-4D85-8B09-93E533D3F0A4}" dt="2024-01-07T13:34:30.868" v="0"/>
      <pc:docMkLst>
        <pc:docMk/>
      </pc:docMkLst>
      <pc:sldChg chg="addSp modSp">
        <pc:chgData name="Nayan Kaslikar" userId="fa87447f-d430-4146-9f2c-b28ba00fbf39" providerId="ADAL" clId="{12E6A26F-A7CE-4D85-8B09-93E533D3F0A4}" dt="2024-01-07T13:34:30.868" v="0"/>
        <pc:sldMkLst>
          <pc:docMk/>
          <pc:sldMk cId="0" sldId="275"/>
        </pc:sldMkLst>
        <pc:spChg chg="add mod">
          <ac:chgData name="Nayan Kaslikar" userId="fa87447f-d430-4146-9f2c-b28ba00fbf39" providerId="ADAL" clId="{12E6A26F-A7CE-4D85-8B09-93E533D3F0A4}" dt="2024-01-07T13:34:30.868" v="0"/>
          <ac:spMkLst>
            <pc:docMk/>
            <pc:sldMk cId="0" sldId="275"/>
            <ac:spMk id="14" creationId="{9DAB1EC3-CC03-6916-04F7-4C9386E2B92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55.jpe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4643" y="4973592"/>
            <a:ext cx="2092640" cy="1955667"/>
          </a:xfrm>
          <a:custGeom>
            <a:avLst/>
            <a:gdLst/>
            <a:ahLst/>
            <a:cxnLst/>
            <a:rect l="l" t="t" r="r" b="b"/>
            <a:pathLst>
              <a:path w="2092640" h="1955667">
                <a:moveTo>
                  <a:pt x="0" y="0"/>
                </a:moveTo>
                <a:lnTo>
                  <a:pt x="2092640" y="0"/>
                </a:lnTo>
                <a:lnTo>
                  <a:pt x="2092640" y="1955667"/>
                </a:lnTo>
                <a:lnTo>
                  <a:pt x="0" y="19556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18622" y="326827"/>
            <a:ext cx="2028660" cy="2684389"/>
          </a:xfrm>
          <a:custGeom>
            <a:avLst/>
            <a:gdLst/>
            <a:ahLst/>
            <a:cxnLst/>
            <a:rect l="l" t="t" r="r" b="b"/>
            <a:pathLst>
              <a:path w="2028660" h="2684389">
                <a:moveTo>
                  <a:pt x="0" y="0"/>
                </a:moveTo>
                <a:lnTo>
                  <a:pt x="2028661" y="0"/>
                </a:lnTo>
                <a:lnTo>
                  <a:pt x="2028661" y="2684389"/>
                </a:lnTo>
                <a:lnTo>
                  <a:pt x="0" y="2684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71707">
            <a:off x="3096672" y="326827"/>
            <a:ext cx="2360411" cy="2684389"/>
          </a:xfrm>
          <a:custGeom>
            <a:avLst/>
            <a:gdLst/>
            <a:ahLst/>
            <a:cxnLst/>
            <a:rect l="l" t="t" r="r" b="b"/>
            <a:pathLst>
              <a:path w="2360411" h="2684389">
                <a:moveTo>
                  <a:pt x="0" y="0"/>
                </a:moveTo>
                <a:lnTo>
                  <a:pt x="2360411" y="0"/>
                </a:lnTo>
                <a:lnTo>
                  <a:pt x="2360411" y="2684389"/>
                </a:lnTo>
                <a:lnTo>
                  <a:pt x="0" y="26843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11832" y="3109734"/>
            <a:ext cx="15947468" cy="381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400">
                <a:solidFill>
                  <a:srgbClr val="000000"/>
                </a:solidFill>
                <a:latin typeface="Nourd"/>
              </a:rPr>
              <a:t>TEAM CODE-RANGERS</a:t>
            </a:r>
          </a:p>
          <a:p>
            <a:pPr algn="ctr">
              <a:lnSpc>
                <a:spcPts val="10080"/>
              </a:lnSpc>
            </a:pPr>
            <a:r>
              <a:rPr lang="en-US" sz="8400">
                <a:solidFill>
                  <a:srgbClr val="000000"/>
                </a:solidFill>
                <a:latin typeface="Nourd"/>
              </a:rPr>
              <a:t>PRESENTS </a:t>
            </a:r>
          </a:p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8400">
                <a:solidFill>
                  <a:srgbClr val="FF5757"/>
                </a:solidFill>
                <a:latin typeface="Nourd Bold"/>
              </a:rPr>
              <a:t>PAWFECTION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2809" y="1717670"/>
            <a:ext cx="15562382" cy="8251771"/>
          </a:xfrm>
          <a:custGeom>
            <a:avLst/>
            <a:gdLst/>
            <a:ahLst/>
            <a:cxnLst/>
            <a:rect l="l" t="t" r="r" b="b"/>
            <a:pathLst>
              <a:path w="15562382" h="8251771">
                <a:moveTo>
                  <a:pt x="0" y="0"/>
                </a:moveTo>
                <a:lnTo>
                  <a:pt x="15562382" y="0"/>
                </a:lnTo>
                <a:lnTo>
                  <a:pt x="15562382" y="8251771"/>
                </a:lnTo>
                <a:lnTo>
                  <a:pt x="0" y="825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67" r="-4424" b="-59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011475" y="149288"/>
            <a:ext cx="1970725" cy="879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151"/>
              </a:lnSpc>
              <a:spcBef>
                <a:spcPct val="0"/>
              </a:spcBef>
            </a:pPr>
            <a:r>
              <a:rPr lang="en-US" sz="5108" dirty="0">
                <a:solidFill>
                  <a:srgbClr val="000000"/>
                </a:solidFill>
                <a:latin typeface="Canva Sans Bold"/>
              </a:rPr>
              <a:t>Blogs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885" y="410324"/>
            <a:ext cx="17508229" cy="9466351"/>
            <a:chOff x="0" y="0"/>
            <a:chExt cx="353978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783" cy="1913890"/>
            </a:xfrm>
            <a:custGeom>
              <a:avLst/>
              <a:gdLst/>
              <a:ahLst/>
              <a:cxnLst/>
              <a:rect l="l" t="t" r="r" b="b"/>
              <a:pathLst>
                <a:path w="3539783" h="1913890">
                  <a:moveTo>
                    <a:pt x="0" y="0"/>
                  </a:moveTo>
                  <a:lnTo>
                    <a:pt x="3539783" y="0"/>
                  </a:lnTo>
                  <a:lnTo>
                    <a:pt x="353978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2F2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19954" y="1510948"/>
            <a:ext cx="7437244" cy="7265103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23271" r="-232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15425" y="1764572"/>
            <a:ext cx="8115300" cy="6757856"/>
            <a:chOff x="0" y="0"/>
            <a:chExt cx="10820400" cy="9010474"/>
          </a:xfrm>
        </p:grpSpPr>
        <p:sp>
          <p:nvSpPr>
            <p:cNvPr id="7" name="TextBox 7"/>
            <p:cNvSpPr txBox="1"/>
            <p:nvPr/>
          </p:nvSpPr>
          <p:spPr>
            <a:xfrm>
              <a:off x="0" y="9525"/>
              <a:ext cx="10820400" cy="6797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080"/>
                </a:lnSpc>
                <a:spcBef>
                  <a:spcPct val="0"/>
                </a:spcBef>
              </a:pPr>
              <a:r>
                <a:rPr lang="en-US" sz="8400" u="none">
                  <a:solidFill>
                    <a:srgbClr val="000000"/>
                  </a:solidFill>
                  <a:latin typeface="Nourd"/>
                </a:rPr>
                <a:t>WE'VE BEEN INSEPARABLE EVER SINCE.</a:t>
              </a:r>
            </a:p>
            <a:p>
              <a:pPr marL="0" lvl="0" indent="0" algn="ctr">
                <a:lnSpc>
                  <a:spcPts val="10080"/>
                </a:lnSpc>
                <a:spcBef>
                  <a:spcPct val="0"/>
                </a:spcBef>
              </a:pPr>
              <a:endParaRPr lang="en-US" sz="8400" u="none">
                <a:solidFill>
                  <a:srgbClr val="000000"/>
                </a:solidFill>
                <a:latin typeface="Nour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294493"/>
              <a:ext cx="10820400" cy="1715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32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000000"/>
                  </a:solidFill>
                  <a:latin typeface="Nourd"/>
                </a:rPr>
                <a:t>3. Chat with doctors directly via our app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3939" y="1337549"/>
            <a:ext cx="15657725" cy="8311531"/>
          </a:xfrm>
          <a:custGeom>
            <a:avLst/>
            <a:gdLst/>
            <a:ahLst/>
            <a:cxnLst/>
            <a:rect l="l" t="t" r="r" b="b"/>
            <a:pathLst>
              <a:path w="15657725" h="8311531">
                <a:moveTo>
                  <a:pt x="0" y="0"/>
                </a:moveTo>
                <a:lnTo>
                  <a:pt x="15657724" y="0"/>
                </a:lnTo>
                <a:lnTo>
                  <a:pt x="15657724" y="8311530"/>
                </a:lnTo>
                <a:lnTo>
                  <a:pt x="0" y="8311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15" r="-2731" b="-51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73939" y="149288"/>
            <a:ext cx="15657725" cy="879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151"/>
              </a:lnSpc>
              <a:spcBef>
                <a:spcPct val="0"/>
              </a:spcBef>
            </a:pPr>
            <a:r>
              <a:rPr lang="en-US" sz="5108" dirty="0">
                <a:solidFill>
                  <a:srgbClr val="000000"/>
                </a:solidFill>
                <a:latin typeface="Canva Sans Bold"/>
              </a:rPr>
              <a:t>Chat with doctors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919" b="-839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144000" y="2178033"/>
            <a:ext cx="6697930" cy="2266725"/>
            <a:chOff x="0" y="0"/>
            <a:chExt cx="8930573" cy="3022300"/>
          </a:xfrm>
        </p:grpSpPr>
        <p:sp>
          <p:nvSpPr>
            <p:cNvPr id="4" name="TextBox 4"/>
            <p:cNvSpPr txBox="1"/>
            <p:nvPr/>
          </p:nvSpPr>
          <p:spPr>
            <a:xfrm>
              <a:off x="0" y="9525"/>
              <a:ext cx="8930573" cy="2343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968"/>
                </a:lnSpc>
                <a:spcBef>
                  <a:spcPct val="0"/>
                </a:spcBef>
              </a:pPr>
              <a:r>
                <a:rPr lang="en-US" sz="5807" u="none">
                  <a:solidFill>
                    <a:srgbClr val="000000"/>
                  </a:solidFill>
                  <a:latin typeface="Nourd"/>
                </a:rPr>
                <a:t>YOU ALWAYS LOOK AFTER ME.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467512"/>
              <a:ext cx="8930573" cy="554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1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0" y="0"/>
            <a:ext cx="6879910" cy="10287000"/>
          </a:xfrm>
          <a:custGeom>
            <a:avLst/>
            <a:gdLst/>
            <a:ahLst/>
            <a:cxnLst/>
            <a:rect l="l" t="t" r="r" b="b"/>
            <a:pathLst>
              <a:path w="6879910" h="10287000">
                <a:moveTo>
                  <a:pt x="6879910" y="0"/>
                </a:moveTo>
                <a:lnTo>
                  <a:pt x="0" y="0"/>
                </a:lnTo>
                <a:lnTo>
                  <a:pt x="0" y="10287000"/>
                </a:lnTo>
                <a:lnTo>
                  <a:pt x="6879910" y="10287000"/>
                </a:lnTo>
                <a:lnTo>
                  <a:pt x="6879910" y="0"/>
                </a:lnTo>
                <a:close/>
              </a:path>
            </a:pathLst>
          </a:custGeom>
          <a:blipFill>
            <a:blip r:embed="rId3"/>
            <a:stretch>
              <a:fillRect l="-34942" r="-89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582655" y="6799353"/>
            <a:ext cx="11705345" cy="155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4"/>
              </a:lnSpc>
              <a:spcBef>
                <a:spcPct val="0"/>
              </a:spcBef>
            </a:pPr>
            <a:r>
              <a:rPr lang="en-US" sz="5103">
                <a:solidFill>
                  <a:srgbClr val="000000"/>
                </a:solidFill>
                <a:latin typeface="Nourd"/>
              </a:rPr>
              <a:t>4. A DEDICATED PAGE TO POST ABOUT </a:t>
            </a:r>
            <a:r>
              <a:rPr lang="en-US" sz="5103">
                <a:solidFill>
                  <a:srgbClr val="000000"/>
                </a:solidFill>
                <a:latin typeface="Nourd Bold"/>
              </a:rPr>
              <a:t>INJURED ANIMALS</a:t>
            </a:r>
            <a:r>
              <a:rPr lang="en-US" sz="5103">
                <a:solidFill>
                  <a:srgbClr val="000000"/>
                </a:solidFill>
                <a:latin typeface="Nourd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0046" y="1186928"/>
            <a:ext cx="16734212" cy="8838739"/>
          </a:xfrm>
          <a:custGeom>
            <a:avLst/>
            <a:gdLst/>
            <a:ahLst/>
            <a:cxnLst/>
            <a:rect l="l" t="t" r="r" b="b"/>
            <a:pathLst>
              <a:path w="16734212" h="8838739">
                <a:moveTo>
                  <a:pt x="0" y="0"/>
                </a:moveTo>
                <a:lnTo>
                  <a:pt x="16734212" y="0"/>
                </a:lnTo>
                <a:lnTo>
                  <a:pt x="16734212" y="8838739"/>
                </a:lnTo>
                <a:lnTo>
                  <a:pt x="0" y="88387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74" r="-3464" b="-6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60046" y="149288"/>
            <a:ext cx="16734212" cy="879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151"/>
              </a:lnSpc>
              <a:spcBef>
                <a:spcPct val="0"/>
              </a:spcBef>
            </a:pPr>
            <a:r>
              <a:rPr lang="en-US" sz="5108" dirty="0">
                <a:solidFill>
                  <a:srgbClr val="000000"/>
                </a:solidFill>
                <a:latin typeface="Canva Sans Bold"/>
              </a:rPr>
              <a:t>Helping Hands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919" b="-839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786444" y="870368"/>
            <a:ext cx="7127973" cy="7928631"/>
            <a:chOff x="687070" y="247650"/>
            <a:chExt cx="11148060" cy="124002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48060" cy="12400280"/>
            </a:xfrm>
            <a:custGeom>
              <a:avLst/>
              <a:gdLst/>
              <a:ahLst/>
              <a:cxnLst/>
              <a:rect l="l" t="t" r="r" b="b"/>
              <a:pathLst>
                <a:path w="11148060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0"/>
                    <a:pt x="2499360" y="12005310"/>
                    <a:pt x="4248150" y="12081510"/>
                  </a:cubicBezTo>
                  <a:cubicBezTo>
                    <a:pt x="7001510" y="12400280"/>
                    <a:pt x="9088120" y="10502900"/>
                    <a:pt x="10118090" y="8309610"/>
                  </a:cubicBezTo>
                  <a:cubicBezTo>
                    <a:pt x="11148061" y="6116320"/>
                    <a:pt x="10782300" y="3361690"/>
                    <a:pt x="9215120" y="1497330"/>
                  </a:cubicBezTo>
                  <a:close/>
                </a:path>
              </a:pathLst>
            </a:custGeom>
            <a:blipFill>
              <a:blip r:embed="rId3"/>
              <a:stretch>
                <a:fillRect l="-31942" t="-126140" r="-4477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74455" y="463947"/>
            <a:ext cx="6359652" cy="3201384"/>
            <a:chOff x="0" y="0"/>
            <a:chExt cx="8479536" cy="4268511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8479536" cy="3378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649"/>
                </a:lnSpc>
                <a:spcBef>
                  <a:spcPct val="0"/>
                </a:spcBef>
              </a:pPr>
              <a:r>
                <a:rPr lang="en-US" sz="5541" u="none">
                  <a:solidFill>
                    <a:srgbClr val="000000"/>
                  </a:solidFill>
                  <a:latin typeface="Nourd"/>
                </a:rPr>
                <a:t>YOU PATIENTLY TAUGHT ME A LOT OF THINGS.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56235" y="3751121"/>
              <a:ext cx="7623302" cy="51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94468" y="4843462"/>
            <a:ext cx="663963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Nourd"/>
              </a:rPr>
              <a:t>5. MARKET PLACE FOR PETS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90721" y="5695102"/>
            <a:ext cx="4747736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Animal Food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Animal Accessories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Toys, Belts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Cages, Aquarium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7363" y="1477444"/>
            <a:ext cx="16201937" cy="8616951"/>
          </a:xfrm>
          <a:custGeom>
            <a:avLst/>
            <a:gdLst/>
            <a:ahLst/>
            <a:cxnLst/>
            <a:rect l="l" t="t" r="r" b="b"/>
            <a:pathLst>
              <a:path w="16201937" h="8616951">
                <a:moveTo>
                  <a:pt x="0" y="0"/>
                </a:moveTo>
                <a:lnTo>
                  <a:pt x="16201937" y="0"/>
                </a:lnTo>
                <a:lnTo>
                  <a:pt x="16201937" y="8616952"/>
                </a:lnTo>
                <a:lnTo>
                  <a:pt x="0" y="8616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29" r="-3660" b="-55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57363" y="149288"/>
            <a:ext cx="16087637" cy="879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151"/>
              </a:lnSpc>
              <a:spcBef>
                <a:spcPct val="0"/>
              </a:spcBef>
            </a:pPr>
            <a:r>
              <a:rPr lang="en-US" sz="5108" dirty="0">
                <a:solidFill>
                  <a:srgbClr val="000000"/>
                </a:solidFill>
                <a:latin typeface="Canva Sans Bold"/>
              </a:rPr>
              <a:t>Market Place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>
            <a:off x="-2156223" y="3316180"/>
            <a:ext cx="5223560" cy="2070429"/>
          </a:xfrm>
          <a:custGeom>
            <a:avLst/>
            <a:gdLst/>
            <a:ahLst/>
            <a:cxnLst/>
            <a:rect l="l" t="t" r="r" b="b"/>
            <a:pathLst>
              <a:path w="5223560" h="2070429">
                <a:moveTo>
                  <a:pt x="0" y="0"/>
                </a:moveTo>
                <a:lnTo>
                  <a:pt x="5223561" y="0"/>
                </a:lnTo>
                <a:lnTo>
                  <a:pt x="5223561" y="2070429"/>
                </a:lnTo>
                <a:lnTo>
                  <a:pt x="0" y="207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128490">
            <a:off x="15127986" y="2241417"/>
            <a:ext cx="5223560" cy="2070429"/>
          </a:xfrm>
          <a:custGeom>
            <a:avLst/>
            <a:gdLst/>
            <a:ahLst/>
            <a:cxnLst/>
            <a:rect l="l" t="t" r="r" b="b"/>
            <a:pathLst>
              <a:path w="5223560" h="2070429">
                <a:moveTo>
                  <a:pt x="0" y="0"/>
                </a:moveTo>
                <a:lnTo>
                  <a:pt x="5223561" y="0"/>
                </a:lnTo>
                <a:lnTo>
                  <a:pt x="5223561" y="2070429"/>
                </a:lnTo>
                <a:lnTo>
                  <a:pt x="0" y="207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698907">
            <a:off x="15389983" y="6768363"/>
            <a:ext cx="4022406" cy="3273266"/>
          </a:xfrm>
          <a:custGeom>
            <a:avLst/>
            <a:gdLst/>
            <a:ahLst/>
            <a:cxnLst/>
            <a:rect l="l" t="t" r="r" b="b"/>
            <a:pathLst>
              <a:path w="4022406" h="3273266">
                <a:moveTo>
                  <a:pt x="0" y="0"/>
                </a:moveTo>
                <a:lnTo>
                  <a:pt x="4022405" y="0"/>
                </a:lnTo>
                <a:lnTo>
                  <a:pt x="4022405" y="3273266"/>
                </a:lnTo>
                <a:lnTo>
                  <a:pt x="0" y="327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581988" y="-193105"/>
            <a:ext cx="6041351" cy="1592720"/>
          </a:xfrm>
          <a:custGeom>
            <a:avLst/>
            <a:gdLst/>
            <a:ahLst/>
            <a:cxnLst/>
            <a:rect l="l" t="t" r="r" b="b"/>
            <a:pathLst>
              <a:path w="6041351" h="1592720">
                <a:moveTo>
                  <a:pt x="0" y="0"/>
                </a:moveTo>
                <a:lnTo>
                  <a:pt x="6041351" y="0"/>
                </a:lnTo>
                <a:lnTo>
                  <a:pt x="6041351" y="1592720"/>
                </a:lnTo>
                <a:lnTo>
                  <a:pt x="0" y="1592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732629" y="8861416"/>
            <a:ext cx="6041351" cy="1592720"/>
          </a:xfrm>
          <a:custGeom>
            <a:avLst/>
            <a:gdLst/>
            <a:ahLst/>
            <a:cxnLst/>
            <a:rect l="l" t="t" r="r" b="b"/>
            <a:pathLst>
              <a:path w="6041351" h="1592720">
                <a:moveTo>
                  <a:pt x="0" y="0"/>
                </a:moveTo>
                <a:lnTo>
                  <a:pt x="6041351" y="0"/>
                </a:lnTo>
                <a:lnTo>
                  <a:pt x="6041351" y="1592720"/>
                </a:lnTo>
                <a:lnTo>
                  <a:pt x="0" y="1592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71730">
            <a:off x="15972611" y="4248177"/>
            <a:ext cx="3047648" cy="3003559"/>
          </a:xfrm>
          <a:custGeom>
            <a:avLst/>
            <a:gdLst/>
            <a:ahLst/>
            <a:cxnLst/>
            <a:rect l="l" t="t" r="r" b="b"/>
            <a:pathLst>
              <a:path w="3047648" h="3003559">
                <a:moveTo>
                  <a:pt x="0" y="0"/>
                </a:moveTo>
                <a:lnTo>
                  <a:pt x="3047648" y="0"/>
                </a:lnTo>
                <a:lnTo>
                  <a:pt x="3047648" y="3003559"/>
                </a:lnTo>
                <a:lnTo>
                  <a:pt x="0" y="30035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71730">
            <a:off x="15972611" y="4248177"/>
            <a:ext cx="3047648" cy="3003559"/>
          </a:xfrm>
          <a:custGeom>
            <a:avLst/>
            <a:gdLst/>
            <a:ahLst/>
            <a:cxnLst/>
            <a:rect l="l" t="t" r="r" b="b"/>
            <a:pathLst>
              <a:path w="3047648" h="3003559">
                <a:moveTo>
                  <a:pt x="0" y="0"/>
                </a:moveTo>
                <a:lnTo>
                  <a:pt x="3047648" y="0"/>
                </a:lnTo>
                <a:lnTo>
                  <a:pt x="3047648" y="3003559"/>
                </a:lnTo>
                <a:lnTo>
                  <a:pt x="0" y="30035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9434173">
            <a:off x="5688035" y="8264523"/>
            <a:ext cx="2572780" cy="2268724"/>
          </a:xfrm>
          <a:custGeom>
            <a:avLst/>
            <a:gdLst/>
            <a:ahLst/>
            <a:cxnLst/>
            <a:rect l="l" t="t" r="r" b="b"/>
            <a:pathLst>
              <a:path w="2572780" h="2268724">
                <a:moveTo>
                  <a:pt x="0" y="0"/>
                </a:moveTo>
                <a:lnTo>
                  <a:pt x="2572780" y="0"/>
                </a:lnTo>
                <a:lnTo>
                  <a:pt x="2572780" y="2268724"/>
                </a:lnTo>
                <a:lnTo>
                  <a:pt x="0" y="2268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59325" y="9151113"/>
            <a:ext cx="7315200" cy="1476340"/>
          </a:xfrm>
          <a:custGeom>
            <a:avLst/>
            <a:gdLst/>
            <a:ahLst/>
            <a:cxnLst/>
            <a:rect l="l" t="t" r="r" b="b"/>
            <a:pathLst>
              <a:path w="7315200" h="1476340">
                <a:moveTo>
                  <a:pt x="0" y="0"/>
                </a:moveTo>
                <a:lnTo>
                  <a:pt x="7315200" y="0"/>
                </a:lnTo>
                <a:lnTo>
                  <a:pt x="7315200" y="1476340"/>
                </a:lnTo>
                <a:lnTo>
                  <a:pt x="0" y="14763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205227">
            <a:off x="13794829" y="7655362"/>
            <a:ext cx="2536213" cy="4114800"/>
          </a:xfrm>
          <a:custGeom>
            <a:avLst/>
            <a:gdLst/>
            <a:ahLst/>
            <a:cxnLst/>
            <a:rect l="l" t="t" r="r" b="b"/>
            <a:pathLst>
              <a:path w="2536213" h="4114800">
                <a:moveTo>
                  <a:pt x="0" y="0"/>
                </a:moveTo>
                <a:lnTo>
                  <a:pt x="2536213" y="0"/>
                </a:lnTo>
                <a:lnTo>
                  <a:pt x="2536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5177424">
            <a:off x="2030168" y="7600376"/>
            <a:ext cx="2536213" cy="4114800"/>
          </a:xfrm>
          <a:custGeom>
            <a:avLst/>
            <a:gdLst/>
            <a:ahLst/>
            <a:cxnLst/>
            <a:rect l="l" t="t" r="r" b="b"/>
            <a:pathLst>
              <a:path w="2536213" h="4114800">
                <a:moveTo>
                  <a:pt x="0" y="0"/>
                </a:moveTo>
                <a:lnTo>
                  <a:pt x="2536213" y="0"/>
                </a:lnTo>
                <a:lnTo>
                  <a:pt x="2536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-359325" y="5241"/>
            <a:ext cx="19325466" cy="10448895"/>
            <a:chOff x="0" y="0"/>
            <a:chExt cx="3539783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539783" cy="1913890"/>
            </a:xfrm>
            <a:custGeom>
              <a:avLst/>
              <a:gdLst/>
              <a:ahLst/>
              <a:cxnLst/>
              <a:rect l="l" t="t" r="r" b="b"/>
              <a:pathLst>
                <a:path w="3539783" h="1913890">
                  <a:moveTo>
                    <a:pt x="0" y="0"/>
                  </a:moveTo>
                  <a:lnTo>
                    <a:pt x="3539783" y="0"/>
                  </a:lnTo>
                  <a:lnTo>
                    <a:pt x="353978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2F2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242895" y="1739614"/>
            <a:ext cx="11755955" cy="5394954"/>
            <a:chOff x="-161290" y="232410"/>
            <a:chExt cx="12611100" cy="57873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611100" cy="5787390"/>
            </a:xfrm>
            <a:custGeom>
              <a:avLst/>
              <a:gdLst/>
              <a:ahLst/>
              <a:cxnLst/>
              <a:rect l="l" t="t" r="r" b="b"/>
              <a:pathLst>
                <a:path w="12611100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89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39" y="1280160"/>
                  </a:cubicBezTo>
                  <a:cubicBezTo>
                    <a:pt x="0" y="2223770"/>
                    <a:pt x="400050" y="3919220"/>
                    <a:pt x="1418589" y="4751070"/>
                  </a:cubicBezTo>
                  <a:cubicBezTo>
                    <a:pt x="2437130" y="5582920"/>
                    <a:pt x="3836669" y="5750560"/>
                    <a:pt x="5152389" y="5767070"/>
                  </a:cubicBezTo>
                  <a:cubicBezTo>
                    <a:pt x="6744970" y="5787390"/>
                    <a:pt x="8346439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39" y="4005580"/>
                    <a:pt x="12611099" y="3355340"/>
                    <a:pt x="12551409" y="2688590"/>
                  </a:cubicBezTo>
                  <a:close/>
                </a:path>
              </a:pathLst>
            </a:custGeom>
            <a:blipFill>
              <a:blip r:embed="rId20"/>
              <a:stretch>
                <a:fillRect t="-23392" b="-233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581988" y="343535"/>
            <a:ext cx="10844711" cy="13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20"/>
              </a:lnSpc>
              <a:spcBef>
                <a:spcPct val="0"/>
              </a:spcBef>
            </a:pPr>
            <a:r>
              <a:rPr lang="en-US" sz="3800" u="none">
                <a:solidFill>
                  <a:srgbClr val="000000"/>
                </a:solidFill>
                <a:latin typeface="Nourd"/>
              </a:rPr>
              <a:t>Valentine's Day or not, I'll never get tired</a:t>
            </a:r>
          </a:p>
          <a:p>
            <a:pPr marL="0" lvl="0" indent="0" algn="ctr">
              <a:lnSpc>
                <a:spcPts val="5320"/>
              </a:lnSpc>
              <a:spcBef>
                <a:spcPct val="0"/>
              </a:spcBef>
            </a:pPr>
            <a:r>
              <a:rPr lang="en-US" sz="3800" u="none">
                <a:solidFill>
                  <a:srgbClr val="000000"/>
                </a:solidFill>
                <a:latin typeface="Nourd"/>
              </a:rPr>
              <a:t>of saying I love you to you.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62637" y="7477468"/>
            <a:ext cx="11598593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Nourd"/>
              </a:rPr>
              <a:t>6. TRAIN PETS BY LOOKING AT FAMOUS VIDEOS </a:t>
            </a: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Nourd"/>
              </a:rPr>
              <a:t>EMBEDED FROM YOUTUBE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9765" y="1239868"/>
            <a:ext cx="16768471" cy="8856887"/>
          </a:xfrm>
          <a:custGeom>
            <a:avLst/>
            <a:gdLst/>
            <a:ahLst/>
            <a:cxnLst/>
            <a:rect l="l" t="t" r="r" b="b"/>
            <a:pathLst>
              <a:path w="16768471" h="8856887">
                <a:moveTo>
                  <a:pt x="0" y="0"/>
                </a:moveTo>
                <a:lnTo>
                  <a:pt x="16768470" y="0"/>
                </a:lnTo>
                <a:lnTo>
                  <a:pt x="16768470" y="8856887"/>
                </a:lnTo>
                <a:lnTo>
                  <a:pt x="0" y="88568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50" r="-3660" b="-55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59765" y="149288"/>
            <a:ext cx="16768471" cy="879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151"/>
              </a:lnSpc>
              <a:spcBef>
                <a:spcPct val="0"/>
              </a:spcBef>
            </a:pPr>
            <a:r>
              <a:rPr lang="en-US" sz="5108" dirty="0">
                <a:solidFill>
                  <a:srgbClr val="000000"/>
                </a:solidFill>
                <a:latin typeface="Canva Sans Bold"/>
              </a:rPr>
              <a:t>Training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835" b="-8383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671880" y="429028"/>
            <a:ext cx="12089889" cy="859475"/>
            <a:chOff x="0" y="0"/>
            <a:chExt cx="16119851" cy="1145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119851" cy="1145967"/>
            </a:xfrm>
            <a:custGeom>
              <a:avLst/>
              <a:gdLst/>
              <a:ahLst/>
              <a:cxnLst/>
              <a:rect l="l" t="t" r="r" b="b"/>
              <a:pathLst>
                <a:path w="16119851" h="1145967">
                  <a:moveTo>
                    <a:pt x="0" y="0"/>
                  </a:moveTo>
                  <a:lnTo>
                    <a:pt x="16119851" y="0"/>
                  </a:lnTo>
                  <a:lnTo>
                    <a:pt x="16119851" y="1145967"/>
                  </a:lnTo>
                  <a:lnTo>
                    <a:pt x="0" y="1145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58696" b="-5869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007815" y="163832"/>
              <a:ext cx="12104222" cy="789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4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000000"/>
                  </a:solidFill>
                  <a:latin typeface="Nourd"/>
                </a:rPr>
                <a:t>7. Paw-GPT to ask questions for your Pets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364750" y="1551631"/>
            <a:ext cx="12664437" cy="4105607"/>
          </a:xfrm>
          <a:custGeom>
            <a:avLst/>
            <a:gdLst/>
            <a:ahLst/>
            <a:cxnLst/>
            <a:rect l="l" t="t" r="r" b="b"/>
            <a:pathLst>
              <a:path w="12664437" h="4105607">
                <a:moveTo>
                  <a:pt x="0" y="0"/>
                </a:moveTo>
                <a:lnTo>
                  <a:pt x="12664437" y="0"/>
                </a:lnTo>
                <a:lnTo>
                  <a:pt x="12664437" y="4105608"/>
                </a:lnTo>
                <a:lnTo>
                  <a:pt x="0" y="4105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418009" y="2280245"/>
            <a:ext cx="7198208" cy="8006755"/>
            <a:chOff x="687070" y="247650"/>
            <a:chExt cx="11148060" cy="124002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148060" cy="12400280"/>
            </a:xfrm>
            <a:custGeom>
              <a:avLst/>
              <a:gdLst/>
              <a:ahLst/>
              <a:cxnLst/>
              <a:rect l="l" t="t" r="r" b="b"/>
              <a:pathLst>
                <a:path w="11148060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0"/>
                    <a:pt x="2499360" y="12005310"/>
                    <a:pt x="4248150" y="12081510"/>
                  </a:cubicBezTo>
                  <a:cubicBezTo>
                    <a:pt x="7001510" y="12400280"/>
                    <a:pt x="9088120" y="10502900"/>
                    <a:pt x="10118090" y="8309610"/>
                  </a:cubicBezTo>
                  <a:cubicBezTo>
                    <a:pt x="11148061" y="6116320"/>
                    <a:pt x="10782300" y="3361690"/>
                    <a:pt x="9215120" y="1497330"/>
                  </a:cubicBezTo>
                  <a:close/>
                </a:path>
              </a:pathLst>
            </a:custGeom>
            <a:blipFill>
              <a:blip r:embed="rId6"/>
              <a:stretch>
                <a:fillRect l="-28143" r="-281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20" r="520"/>
          <a:stretch>
            <a:fillRect/>
          </a:stretch>
        </p:blipFill>
        <p:spPr>
          <a:xfrm>
            <a:off x="-57807" y="465319"/>
            <a:ext cx="18345807" cy="93563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F24679-E84F-AA9E-B6A6-2C1DFB52EB4C}"/>
              </a:ext>
            </a:extLst>
          </p:cNvPr>
          <p:cNvSpPr txBox="1"/>
          <p:nvPr/>
        </p:nvSpPr>
        <p:spPr>
          <a:xfrm>
            <a:off x="4724400" y="249875"/>
            <a:ext cx="792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Please play below video 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919" b="-839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10061737"/>
            <a:ext cx="18288000" cy="450526"/>
            <a:chOff x="0" y="0"/>
            <a:chExt cx="6186311" cy="152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209540">
            <a:off x="10171688" y="687396"/>
            <a:ext cx="5657850" cy="8797485"/>
            <a:chOff x="0" y="0"/>
            <a:chExt cx="1913890" cy="2975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2975940"/>
            </a:xfrm>
            <a:custGeom>
              <a:avLst/>
              <a:gdLst/>
              <a:ahLst/>
              <a:cxnLst/>
              <a:rect l="l" t="t" r="r" b="b"/>
              <a:pathLst>
                <a:path w="1913890" h="2975940">
                  <a:moveTo>
                    <a:pt x="1789430" y="2975939"/>
                  </a:moveTo>
                  <a:lnTo>
                    <a:pt x="124460" y="2975939"/>
                  </a:lnTo>
                  <a:cubicBezTo>
                    <a:pt x="55880" y="2975939"/>
                    <a:pt x="0" y="2920060"/>
                    <a:pt x="0" y="28514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851480"/>
                  </a:lnTo>
                  <a:cubicBezTo>
                    <a:pt x="1913890" y="2920060"/>
                    <a:pt x="1858010" y="2975940"/>
                    <a:pt x="1789430" y="2975940"/>
                  </a:cubicBezTo>
                  <a:close/>
                </a:path>
              </a:pathLst>
            </a:custGeom>
            <a:solidFill>
              <a:srgbClr val="0054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840275" y="523240"/>
            <a:ext cx="5657850" cy="8591045"/>
            <a:chOff x="0" y="0"/>
            <a:chExt cx="7543800" cy="1145472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543800" cy="11454727"/>
              <a:chOff x="0" y="0"/>
              <a:chExt cx="1913890" cy="290610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290610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2906107">
                    <a:moveTo>
                      <a:pt x="1789430" y="2906107"/>
                    </a:moveTo>
                    <a:lnTo>
                      <a:pt x="124460" y="2906107"/>
                    </a:lnTo>
                    <a:cubicBezTo>
                      <a:pt x="55880" y="2906107"/>
                      <a:pt x="0" y="2850227"/>
                      <a:pt x="0" y="278164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2781647"/>
                    </a:lnTo>
                    <a:cubicBezTo>
                      <a:pt x="1913890" y="2850227"/>
                      <a:pt x="1858010" y="2906107"/>
                      <a:pt x="1789430" y="2906107"/>
                    </a:cubicBezTo>
                    <a:close/>
                  </a:path>
                </a:pathLst>
              </a:custGeom>
              <a:solidFill>
                <a:srgbClr val="E69D8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086119" y="8218223"/>
              <a:ext cx="5428981" cy="117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EDE7DB"/>
                  </a:solidFill>
                  <a:latin typeface="DM Sans"/>
                </a:rPr>
                <a:t>Scan this to see what</a:t>
              </a:r>
            </a:p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EDE7DB"/>
                  </a:solidFill>
                  <a:latin typeface="DM Sans"/>
                </a:rPr>
                <a:t>I'm talking about!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00680" y="3568083"/>
            <a:ext cx="8122569" cy="3150834"/>
            <a:chOff x="0" y="0"/>
            <a:chExt cx="10830092" cy="420111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85725"/>
              <a:ext cx="10830092" cy="3314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000000"/>
                  </a:solidFill>
                  <a:latin typeface="Nourd"/>
                </a:rPr>
                <a:t>SCAN THIS QR CODE TO CHECK GIT-HUB CODE &amp; TECH-STACK USED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600826"/>
              <a:ext cx="10830092" cy="600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1">
            <a:extLst>
              <a:ext uri="{FF2B5EF4-FFF2-40B4-BE49-F238E27FC236}">
                <a16:creationId xmlns:a16="http://schemas.microsoft.com/office/drawing/2014/main" id="{9DAB1EC3-CC03-6916-04F7-4C9386E2B92A}"/>
              </a:ext>
            </a:extLst>
          </p:cNvPr>
          <p:cNvSpPr/>
          <p:nvPr/>
        </p:nvSpPr>
        <p:spPr>
          <a:xfrm>
            <a:off x="11656055" y="1745937"/>
            <a:ext cx="4026289" cy="4026289"/>
          </a:xfrm>
          <a:custGeom>
            <a:avLst/>
            <a:gdLst/>
            <a:ahLst/>
            <a:cxnLst/>
            <a:rect l="l" t="t" r="r" b="b"/>
            <a:pathLst>
              <a:path w="4026289" h="4026289">
                <a:moveTo>
                  <a:pt x="0" y="0"/>
                </a:moveTo>
                <a:lnTo>
                  <a:pt x="4026289" y="0"/>
                </a:lnTo>
                <a:lnTo>
                  <a:pt x="4026289" y="4026289"/>
                </a:lnTo>
                <a:lnTo>
                  <a:pt x="0" y="4026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919" b="-839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10061737"/>
            <a:ext cx="18288000" cy="450526"/>
            <a:chOff x="0" y="0"/>
            <a:chExt cx="6186311" cy="152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209540">
            <a:off x="10171688" y="687396"/>
            <a:ext cx="5657850" cy="8797485"/>
            <a:chOff x="0" y="0"/>
            <a:chExt cx="1913890" cy="2975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2975940"/>
            </a:xfrm>
            <a:custGeom>
              <a:avLst/>
              <a:gdLst/>
              <a:ahLst/>
              <a:cxnLst/>
              <a:rect l="l" t="t" r="r" b="b"/>
              <a:pathLst>
                <a:path w="1913890" h="2975940">
                  <a:moveTo>
                    <a:pt x="1789430" y="2975939"/>
                  </a:moveTo>
                  <a:lnTo>
                    <a:pt x="124460" y="2975939"/>
                  </a:lnTo>
                  <a:cubicBezTo>
                    <a:pt x="55880" y="2975939"/>
                    <a:pt x="0" y="2920060"/>
                    <a:pt x="0" y="28514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851480"/>
                  </a:lnTo>
                  <a:cubicBezTo>
                    <a:pt x="1913890" y="2920060"/>
                    <a:pt x="1858010" y="2975940"/>
                    <a:pt x="1789430" y="2975940"/>
                  </a:cubicBezTo>
                  <a:close/>
                </a:path>
              </a:pathLst>
            </a:custGeom>
            <a:solidFill>
              <a:srgbClr val="E69D8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840275" y="523240"/>
            <a:ext cx="5657850" cy="8591045"/>
            <a:chOff x="0" y="0"/>
            <a:chExt cx="7543800" cy="1145472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543800" cy="11454727"/>
              <a:chOff x="0" y="0"/>
              <a:chExt cx="1913890" cy="290610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290610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2906107">
                    <a:moveTo>
                      <a:pt x="1789430" y="2906107"/>
                    </a:moveTo>
                    <a:lnTo>
                      <a:pt x="124460" y="2906107"/>
                    </a:lnTo>
                    <a:cubicBezTo>
                      <a:pt x="55880" y="2906107"/>
                      <a:pt x="0" y="2850227"/>
                      <a:pt x="0" y="278164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2781647"/>
                    </a:lnTo>
                    <a:cubicBezTo>
                      <a:pt x="1913890" y="2850227"/>
                      <a:pt x="1858010" y="2906107"/>
                      <a:pt x="1789430" y="2906107"/>
                    </a:cubicBezTo>
                    <a:close/>
                  </a:path>
                </a:pathLst>
              </a:custGeom>
              <a:solidFill>
                <a:srgbClr val="00543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086119" y="8218223"/>
              <a:ext cx="5428981" cy="117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EDE7DB"/>
                  </a:solidFill>
                  <a:latin typeface="DM Sans"/>
                </a:rPr>
                <a:t>Scan this to see what</a:t>
              </a:r>
            </a:p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EDE7DB"/>
                  </a:solidFill>
                  <a:latin typeface="DM Sans"/>
                </a:rPr>
                <a:t>I'm talking about!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481186" y="1028700"/>
            <a:ext cx="4376027" cy="5440860"/>
          </a:xfrm>
          <a:custGeom>
            <a:avLst/>
            <a:gdLst/>
            <a:ahLst/>
            <a:cxnLst/>
            <a:rect l="l" t="t" r="r" b="b"/>
            <a:pathLst>
              <a:path w="4376027" h="5440860">
                <a:moveTo>
                  <a:pt x="0" y="0"/>
                </a:moveTo>
                <a:lnTo>
                  <a:pt x="4376027" y="0"/>
                </a:lnTo>
                <a:lnTo>
                  <a:pt x="4376027" y="5440860"/>
                </a:lnTo>
                <a:lnTo>
                  <a:pt x="0" y="5440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900680" y="3568083"/>
            <a:ext cx="8122569" cy="3150834"/>
            <a:chOff x="0" y="0"/>
            <a:chExt cx="10830092" cy="420111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85725"/>
              <a:ext cx="10830092" cy="3314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u="none">
                  <a:solidFill>
                    <a:srgbClr val="000000"/>
                  </a:solidFill>
                  <a:latin typeface="Nourd"/>
                </a:rPr>
                <a:t>DID YOU KNOW YOU HAVE THE MOST BEAUTIFUL AURA IN THE WORLD?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600826"/>
              <a:ext cx="10830092" cy="600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579226"/>
            <a:ext cx="18288000" cy="9023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1"/>
              </a:lnSpc>
              <a:spcBef>
                <a:spcPct val="0"/>
              </a:spcBef>
            </a:pPr>
            <a:r>
              <a:rPr lang="en-US" sz="5108">
                <a:solidFill>
                  <a:srgbClr val="000000"/>
                </a:solidFill>
                <a:latin typeface="Dekko"/>
              </a:rPr>
              <a:t>Join us on this extraordinary journey at Pawfection – where every pet, every owner, and every moment is celebrated in the name of love and companionship.</a:t>
            </a:r>
          </a:p>
          <a:p>
            <a:pPr algn="ctr">
              <a:lnSpc>
                <a:spcPts val="7151"/>
              </a:lnSpc>
              <a:spcBef>
                <a:spcPct val="0"/>
              </a:spcBef>
            </a:pPr>
            <a:endParaRPr lang="en-US" sz="5108">
              <a:solidFill>
                <a:srgbClr val="000000"/>
              </a:solidFill>
              <a:latin typeface="Dekko"/>
            </a:endParaRPr>
          </a:p>
          <a:p>
            <a:pPr algn="ctr">
              <a:lnSpc>
                <a:spcPts val="7151"/>
              </a:lnSpc>
              <a:spcBef>
                <a:spcPct val="0"/>
              </a:spcBef>
            </a:pPr>
            <a:endParaRPr lang="en-US" sz="5108">
              <a:solidFill>
                <a:srgbClr val="000000"/>
              </a:solidFill>
              <a:latin typeface="Dekko"/>
            </a:endParaRPr>
          </a:p>
          <a:p>
            <a:pPr algn="ctr">
              <a:lnSpc>
                <a:spcPts val="7151"/>
              </a:lnSpc>
              <a:spcBef>
                <a:spcPct val="0"/>
              </a:spcBef>
            </a:pPr>
            <a:endParaRPr lang="en-US" sz="5108">
              <a:solidFill>
                <a:srgbClr val="000000"/>
              </a:solidFill>
              <a:latin typeface="Dekko"/>
            </a:endParaRPr>
          </a:p>
          <a:p>
            <a:pPr algn="ctr">
              <a:lnSpc>
                <a:spcPts val="7151"/>
              </a:lnSpc>
              <a:spcBef>
                <a:spcPct val="0"/>
              </a:spcBef>
            </a:pPr>
            <a:endParaRPr lang="en-US" sz="5108">
              <a:solidFill>
                <a:srgbClr val="000000"/>
              </a:solidFill>
              <a:latin typeface="Dekko"/>
            </a:endParaRPr>
          </a:p>
          <a:p>
            <a:pPr algn="ctr">
              <a:lnSpc>
                <a:spcPts val="7151"/>
              </a:lnSpc>
              <a:spcBef>
                <a:spcPct val="0"/>
              </a:spcBef>
            </a:pPr>
            <a:endParaRPr lang="en-US" sz="5108">
              <a:solidFill>
                <a:srgbClr val="000000"/>
              </a:solidFill>
              <a:latin typeface="Dekko"/>
            </a:endParaRPr>
          </a:p>
          <a:p>
            <a:pPr algn="ctr">
              <a:lnSpc>
                <a:spcPts val="7151"/>
              </a:lnSpc>
              <a:spcBef>
                <a:spcPct val="0"/>
              </a:spcBef>
            </a:pPr>
            <a:r>
              <a:rPr lang="en-US" sz="5108">
                <a:solidFill>
                  <a:srgbClr val="000000"/>
                </a:solidFill>
                <a:latin typeface="Dekko"/>
              </a:rPr>
              <a:t> Together, let's create a world where every paw finds its perfect place.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3668922"/>
            <a:ext cx="4395500" cy="3594984"/>
          </a:xfrm>
          <a:custGeom>
            <a:avLst/>
            <a:gdLst/>
            <a:ahLst/>
            <a:cxnLst/>
            <a:rect l="l" t="t" r="r" b="b"/>
            <a:pathLst>
              <a:path w="4869460" h="3594984">
                <a:moveTo>
                  <a:pt x="0" y="0"/>
                </a:moveTo>
                <a:lnTo>
                  <a:pt x="4869460" y="0"/>
                </a:lnTo>
                <a:lnTo>
                  <a:pt x="4869460" y="3594984"/>
                </a:lnTo>
                <a:lnTo>
                  <a:pt x="0" y="35949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82" r="-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09418" y="3668922"/>
            <a:ext cx="4848498" cy="3594984"/>
          </a:xfrm>
          <a:custGeom>
            <a:avLst/>
            <a:gdLst/>
            <a:ahLst/>
            <a:cxnLst/>
            <a:rect l="l" t="t" r="r" b="b"/>
            <a:pathLst>
              <a:path w="4848498" h="3594984">
                <a:moveTo>
                  <a:pt x="0" y="0"/>
                </a:moveTo>
                <a:lnTo>
                  <a:pt x="4848499" y="0"/>
                </a:lnTo>
                <a:lnTo>
                  <a:pt x="4848499" y="3594984"/>
                </a:lnTo>
                <a:lnTo>
                  <a:pt x="0" y="3594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67467" y="3668922"/>
            <a:ext cx="4832992" cy="3594984"/>
          </a:xfrm>
          <a:custGeom>
            <a:avLst/>
            <a:gdLst/>
            <a:ahLst/>
            <a:cxnLst/>
            <a:rect l="l" t="t" r="r" b="b"/>
            <a:pathLst>
              <a:path w="4832992" h="3594984">
                <a:moveTo>
                  <a:pt x="0" y="0"/>
                </a:moveTo>
                <a:lnTo>
                  <a:pt x="4832992" y="0"/>
                </a:lnTo>
                <a:lnTo>
                  <a:pt x="4832992" y="3594984"/>
                </a:lnTo>
                <a:lnTo>
                  <a:pt x="0" y="35949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10009" y="3668922"/>
            <a:ext cx="4706591" cy="3594984"/>
          </a:xfrm>
          <a:custGeom>
            <a:avLst/>
            <a:gdLst/>
            <a:ahLst/>
            <a:cxnLst/>
            <a:rect l="l" t="t" r="r" b="b"/>
            <a:pathLst>
              <a:path w="4706591" h="3594984">
                <a:moveTo>
                  <a:pt x="0" y="0"/>
                </a:moveTo>
                <a:lnTo>
                  <a:pt x="4706591" y="0"/>
                </a:lnTo>
                <a:lnTo>
                  <a:pt x="4706591" y="3594984"/>
                </a:lnTo>
                <a:lnTo>
                  <a:pt x="0" y="35949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2397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2844" y="0"/>
            <a:ext cx="8543036" cy="8543036"/>
          </a:xfrm>
          <a:custGeom>
            <a:avLst/>
            <a:gdLst/>
            <a:ahLst/>
            <a:cxnLst/>
            <a:rect l="l" t="t" r="r" b="b"/>
            <a:pathLst>
              <a:path w="8543036" h="8543036">
                <a:moveTo>
                  <a:pt x="0" y="0"/>
                </a:moveTo>
                <a:lnTo>
                  <a:pt x="8543036" y="0"/>
                </a:lnTo>
                <a:lnTo>
                  <a:pt x="8543036" y="8543036"/>
                </a:lnTo>
                <a:lnTo>
                  <a:pt x="0" y="8543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594149" y="791724"/>
            <a:ext cx="10520426" cy="1892590"/>
            <a:chOff x="0" y="0"/>
            <a:chExt cx="14027234" cy="2523453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4027234" cy="1772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39"/>
                </a:lnSpc>
              </a:pPr>
              <a:r>
                <a:rPr lang="en-US" sz="8699">
                  <a:solidFill>
                    <a:srgbClr val="000000"/>
                  </a:solidFill>
                  <a:latin typeface="Brusher Bold"/>
                </a:rPr>
                <a:t>Presented By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66365"/>
              <a:ext cx="14027234" cy="557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94149" y="2010298"/>
            <a:ext cx="10520426" cy="1892590"/>
            <a:chOff x="0" y="0"/>
            <a:chExt cx="14027234" cy="2523453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4027234" cy="1772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39"/>
                </a:lnSpc>
              </a:pPr>
              <a:r>
                <a:rPr lang="en-US" sz="8699">
                  <a:solidFill>
                    <a:srgbClr val="000000"/>
                  </a:solidFill>
                  <a:latin typeface="Brusher Bold"/>
                </a:rPr>
                <a:t>Team Coderangers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66365"/>
              <a:ext cx="14027234" cy="557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277613" y="8733297"/>
            <a:ext cx="13153497" cy="1892590"/>
            <a:chOff x="0" y="0"/>
            <a:chExt cx="17537996" cy="252345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17537996" cy="1772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39"/>
                </a:lnSpc>
              </a:pPr>
              <a:r>
                <a:rPr lang="en-US" sz="8699">
                  <a:solidFill>
                    <a:srgbClr val="000000"/>
                  </a:solidFill>
                  <a:latin typeface="Brusher Bold"/>
                </a:rPr>
                <a:t>Hrishikesh, Mousin, Nayan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66365"/>
              <a:ext cx="17537996" cy="557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25869"/>
          </a:xfrm>
          <a:custGeom>
            <a:avLst/>
            <a:gdLst/>
            <a:ahLst/>
            <a:cxnLst/>
            <a:rect l="l" t="t" r="r" b="b"/>
            <a:pathLst>
              <a:path w="18288000" h="10425869">
                <a:moveTo>
                  <a:pt x="0" y="0"/>
                </a:moveTo>
                <a:lnTo>
                  <a:pt x="18288000" y="0"/>
                </a:lnTo>
                <a:lnTo>
                  <a:pt x="18288000" y="10425869"/>
                </a:lnTo>
                <a:lnTo>
                  <a:pt x="0" y="104258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45"/>
                </p14:media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713268" y="3640979"/>
            <a:ext cx="6042516" cy="3444234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1760"/>
                </p14:media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11721468" y="3843000"/>
            <a:ext cx="5857086" cy="3338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835" b="-8383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06048" y="1382800"/>
            <a:ext cx="7699612" cy="7521399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23271" r="-232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35445" y="636045"/>
            <a:ext cx="5469761" cy="785309"/>
            <a:chOff x="0" y="0"/>
            <a:chExt cx="7293015" cy="1047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93015" cy="1047079"/>
            </a:xfrm>
            <a:custGeom>
              <a:avLst/>
              <a:gdLst/>
              <a:ahLst/>
              <a:cxnLst/>
              <a:rect l="l" t="t" r="r" b="b"/>
              <a:pathLst>
                <a:path w="7293015" h="1047079">
                  <a:moveTo>
                    <a:pt x="0" y="0"/>
                  </a:moveTo>
                  <a:lnTo>
                    <a:pt x="7293015" y="0"/>
                  </a:lnTo>
                  <a:lnTo>
                    <a:pt x="7293015" y="1047079"/>
                  </a:lnTo>
                  <a:lnTo>
                    <a:pt x="0" y="1047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821" b="-38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83071" y="248161"/>
              <a:ext cx="5637891" cy="50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000000"/>
                  </a:solidFill>
                  <a:latin typeface="DM Sans"/>
                </a:rPr>
                <a:t>OH YOU MAKE MY HEART GO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23897" y="1568372"/>
            <a:ext cx="7435403" cy="8027535"/>
            <a:chOff x="0" y="0"/>
            <a:chExt cx="9913870" cy="10703380"/>
          </a:xfrm>
        </p:grpSpPr>
        <p:sp>
          <p:nvSpPr>
            <p:cNvPr id="9" name="TextBox 9"/>
            <p:cNvSpPr txBox="1"/>
            <p:nvPr/>
          </p:nvSpPr>
          <p:spPr>
            <a:xfrm>
              <a:off x="0" y="9525"/>
              <a:ext cx="9913870" cy="4054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000"/>
                </a:lnSpc>
                <a:spcBef>
                  <a:spcPct val="0"/>
                </a:spcBef>
              </a:pPr>
              <a:r>
                <a:rPr lang="en-US" sz="20000">
                  <a:solidFill>
                    <a:srgbClr val="F3AD40"/>
                  </a:solidFill>
                  <a:latin typeface="Nourd"/>
                </a:rPr>
                <a:t>BAM!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151872"/>
              <a:ext cx="9913870" cy="6551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DM Sans"/>
                </a:rPr>
                <a:t>A Story about Love, Compassion &amp; Care</a:t>
              </a:r>
            </a:p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DM Sans"/>
                </a:rPr>
                <a:t>One-Stop solution for Pets &amp; Owners</a:t>
              </a:r>
            </a:p>
            <a:p>
              <a:pPr marL="0" lvl="0" indent="0" algn="ctr">
                <a:lnSpc>
                  <a:spcPts val="9939"/>
                </a:lnSpc>
                <a:spcBef>
                  <a:spcPct val="0"/>
                </a:spcBef>
              </a:pPr>
              <a:r>
                <a:rPr lang="en-US" sz="7099">
                  <a:solidFill>
                    <a:srgbClr val="000000"/>
                  </a:solidFill>
                  <a:latin typeface="DM Sans Bold"/>
                </a:rPr>
                <a:t>A Pet-Owner Community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44802" y="857250"/>
            <a:ext cx="627209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Canva Sans Bold"/>
              </a:rPr>
              <a:t>Motivation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58635" y="2875051"/>
            <a:ext cx="13844429" cy="7181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3"/>
              </a:lnSpc>
              <a:spcBef>
                <a:spcPct val="0"/>
              </a:spcBef>
            </a:pPr>
            <a:r>
              <a:rPr lang="en-US" sz="3388">
                <a:solidFill>
                  <a:srgbClr val="000000"/>
                </a:solidFill>
                <a:latin typeface="Canva Sans Bold"/>
              </a:rPr>
              <a:t>Welcome to Pawfection, where the </a:t>
            </a:r>
            <a:r>
              <a:rPr lang="en-US" sz="3388">
                <a:solidFill>
                  <a:srgbClr val="FF5757"/>
                </a:solidFill>
                <a:latin typeface="Canva Sans Bold"/>
              </a:rPr>
              <a:t>love for pets</a:t>
            </a:r>
            <a:r>
              <a:rPr lang="en-US" sz="3388">
                <a:solidFill>
                  <a:srgbClr val="000000"/>
                </a:solidFill>
                <a:latin typeface="Canva Sans Bold"/>
              </a:rPr>
              <a:t> knows no bounds! </a:t>
            </a:r>
          </a:p>
          <a:p>
            <a:pPr algn="ctr">
              <a:lnSpc>
                <a:spcPts val="4743"/>
              </a:lnSpc>
              <a:spcBef>
                <a:spcPct val="0"/>
              </a:spcBef>
            </a:pPr>
            <a:endParaRPr lang="en-US" sz="3388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4743"/>
              </a:lnSpc>
              <a:spcBef>
                <a:spcPct val="0"/>
              </a:spcBef>
            </a:pPr>
            <a:r>
              <a:rPr lang="en-US" sz="3388">
                <a:solidFill>
                  <a:srgbClr val="000000"/>
                </a:solidFill>
                <a:latin typeface="Canva Sans Bold"/>
              </a:rPr>
              <a:t>We believe that every wag of a tail, every purr, and every feathered friend deserves a </a:t>
            </a:r>
            <a:r>
              <a:rPr lang="en-US" sz="3388">
                <a:solidFill>
                  <a:srgbClr val="FF5757"/>
                </a:solidFill>
                <a:latin typeface="Canva Sans Bold"/>
              </a:rPr>
              <a:t>place to call home</a:t>
            </a:r>
            <a:r>
              <a:rPr lang="en-US" sz="3388">
                <a:solidFill>
                  <a:srgbClr val="000000"/>
                </a:solidFill>
                <a:latin typeface="Canva Sans Bold"/>
              </a:rPr>
              <a:t> within our vibrant community.</a:t>
            </a:r>
          </a:p>
          <a:p>
            <a:pPr algn="ctr">
              <a:lnSpc>
                <a:spcPts val="4743"/>
              </a:lnSpc>
              <a:spcBef>
                <a:spcPct val="0"/>
              </a:spcBef>
            </a:pPr>
            <a:endParaRPr lang="en-US" sz="3388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4743"/>
              </a:lnSpc>
              <a:spcBef>
                <a:spcPct val="0"/>
              </a:spcBef>
            </a:pPr>
            <a:r>
              <a:rPr lang="en-US" sz="3388">
                <a:solidFill>
                  <a:srgbClr val="000000"/>
                </a:solidFill>
                <a:latin typeface="Canva Sans Bold"/>
              </a:rPr>
              <a:t> Pawfection, the community that understands the </a:t>
            </a:r>
            <a:r>
              <a:rPr lang="en-US" sz="3388">
                <a:solidFill>
                  <a:srgbClr val="FF5757"/>
                </a:solidFill>
                <a:latin typeface="Canva Sans Bold"/>
              </a:rPr>
              <a:t>unique bond</a:t>
            </a:r>
            <a:r>
              <a:rPr lang="en-US" sz="3388">
                <a:solidFill>
                  <a:srgbClr val="000000"/>
                </a:solidFill>
                <a:latin typeface="Canva Sans Bold"/>
              </a:rPr>
              <a:t> between them and their beloved companions.</a:t>
            </a:r>
          </a:p>
          <a:p>
            <a:pPr algn="ctr">
              <a:lnSpc>
                <a:spcPts val="4743"/>
              </a:lnSpc>
              <a:spcBef>
                <a:spcPct val="0"/>
              </a:spcBef>
            </a:pPr>
            <a:endParaRPr lang="en-US" sz="3388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4743"/>
              </a:lnSpc>
              <a:spcBef>
                <a:spcPct val="0"/>
              </a:spcBef>
            </a:pPr>
            <a:endParaRPr lang="en-US" sz="3388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4743"/>
              </a:lnSpc>
              <a:spcBef>
                <a:spcPct val="0"/>
              </a:spcBef>
            </a:pPr>
            <a:endParaRPr lang="en-US" sz="3388">
              <a:solidFill>
                <a:srgbClr val="000000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52306" y="2013430"/>
          <a:ext cx="17730385" cy="6654192"/>
        </p:xfrm>
        <a:graphic>
          <a:graphicData uri="http://schemas.openxmlformats.org/drawingml/2006/table">
            <a:tbl>
              <a:tblPr/>
              <a:tblGrid>
                <a:gridCol w="4475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2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0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72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8412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Shelter Me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Petzbe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Pawfection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15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Feeds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715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Profiles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15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News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715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Chats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715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Blogs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5517102" y="3453592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7" y="0"/>
                </a:lnTo>
                <a:lnTo>
                  <a:pt x="602867" y="602867"/>
                </a:lnTo>
                <a:lnTo>
                  <a:pt x="0" y="602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762062" y="3509678"/>
            <a:ext cx="546781" cy="546781"/>
          </a:xfrm>
          <a:custGeom>
            <a:avLst/>
            <a:gdLst/>
            <a:ahLst/>
            <a:cxnLst/>
            <a:rect l="l" t="t" r="r" b="b"/>
            <a:pathLst>
              <a:path w="546781" h="546781">
                <a:moveTo>
                  <a:pt x="0" y="0"/>
                </a:moveTo>
                <a:lnTo>
                  <a:pt x="546781" y="0"/>
                </a:lnTo>
                <a:lnTo>
                  <a:pt x="546781" y="546781"/>
                </a:lnTo>
                <a:lnTo>
                  <a:pt x="0" y="54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27041" y="-95250"/>
            <a:ext cx="10428705" cy="877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9">
                <a:solidFill>
                  <a:srgbClr val="000000"/>
                </a:solidFill>
                <a:latin typeface="Canva Sans Bold"/>
              </a:rPr>
              <a:t>Existing Platforms vs Pawfection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6734019" y="7873664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7" y="0"/>
                </a:lnTo>
                <a:lnTo>
                  <a:pt x="602867" y="602867"/>
                </a:lnTo>
                <a:lnTo>
                  <a:pt x="0" y="602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11539" y="3453592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7" y="0"/>
                </a:lnTo>
                <a:lnTo>
                  <a:pt x="602867" y="602867"/>
                </a:lnTo>
                <a:lnTo>
                  <a:pt x="0" y="602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124450" y="7873664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7" y="0"/>
                </a:lnTo>
                <a:lnTo>
                  <a:pt x="602867" y="602867"/>
                </a:lnTo>
                <a:lnTo>
                  <a:pt x="0" y="602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17102" y="4540633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7" y="0"/>
                </a:lnTo>
                <a:lnTo>
                  <a:pt x="602867" y="602867"/>
                </a:lnTo>
                <a:lnTo>
                  <a:pt x="0" y="602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517102" y="5647333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7" y="0"/>
                </a:lnTo>
                <a:lnTo>
                  <a:pt x="602867" y="602867"/>
                </a:lnTo>
                <a:lnTo>
                  <a:pt x="0" y="602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17102" y="6813065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7" y="0"/>
                </a:lnTo>
                <a:lnTo>
                  <a:pt x="602867" y="602867"/>
                </a:lnTo>
                <a:lnTo>
                  <a:pt x="0" y="602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18267" y="7873664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7" y="0"/>
                </a:lnTo>
                <a:lnTo>
                  <a:pt x="602867" y="602867"/>
                </a:lnTo>
                <a:lnTo>
                  <a:pt x="0" y="602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762062" y="4540633"/>
            <a:ext cx="546781" cy="546781"/>
          </a:xfrm>
          <a:custGeom>
            <a:avLst/>
            <a:gdLst/>
            <a:ahLst/>
            <a:cxnLst/>
            <a:rect l="l" t="t" r="r" b="b"/>
            <a:pathLst>
              <a:path w="546781" h="546781">
                <a:moveTo>
                  <a:pt x="0" y="0"/>
                </a:moveTo>
                <a:lnTo>
                  <a:pt x="546781" y="0"/>
                </a:lnTo>
                <a:lnTo>
                  <a:pt x="546781" y="546782"/>
                </a:lnTo>
                <a:lnTo>
                  <a:pt x="0" y="54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111539" y="4540633"/>
            <a:ext cx="546781" cy="546781"/>
          </a:xfrm>
          <a:custGeom>
            <a:avLst/>
            <a:gdLst/>
            <a:ahLst/>
            <a:cxnLst/>
            <a:rect l="l" t="t" r="r" b="b"/>
            <a:pathLst>
              <a:path w="546781" h="546781">
                <a:moveTo>
                  <a:pt x="0" y="0"/>
                </a:moveTo>
                <a:lnTo>
                  <a:pt x="546782" y="0"/>
                </a:lnTo>
                <a:lnTo>
                  <a:pt x="546782" y="546782"/>
                </a:lnTo>
                <a:lnTo>
                  <a:pt x="0" y="54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762062" y="5647333"/>
            <a:ext cx="546781" cy="546781"/>
          </a:xfrm>
          <a:custGeom>
            <a:avLst/>
            <a:gdLst/>
            <a:ahLst/>
            <a:cxnLst/>
            <a:rect l="l" t="t" r="r" b="b"/>
            <a:pathLst>
              <a:path w="546781" h="546781">
                <a:moveTo>
                  <a:pt x="0" y="0"/>
                </a:moveTo>
                <a:lnTo>
                  <a:pt x="546781" y="0"/>
                </a:lnTo>
                <a:lnTo>
                  <a:pt x="546781" y="546781"/>
                </a:lnTo>
                <a:lnTo>
                  <a:pt x="0" y="54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762062" y="6841108"/>
            <a:ext cx="546781" cy="546781"/>
          </a:xfrm>
          <a:custGeom>
            <a:avLst/>
            <a:gdLst/>
            <a:ahLst/>
            <a:cxnLst/>
            <a:rect l="l" t="t" r="r" b="b"/>
            <a:pathLst>
              <a:path w="546781" h="546781">
                <a:moveTo>
                  <a:pt x="0" y="0"/>
                </a:moveTo>
                <a:lnTo>
                  <a:pt x="546781" y="0"/>
                </a:lnTo>
                <a:lnTo>
                  <a:pt x="546781" y="546781"/>
                </a:lnTo>
                <a:lnTo>
                  <a:pt x="0" y="54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111539" y="5725590"/>
            <a:ext cx="546781" cy="546781"/>
          </a:xfrm>
          <a:custGeom>
            <a:avLst/>
            <a:gdLst/>
            <a:ahLst/>
            <a:cxnLst/>
            <a:rect l="l" t="t" r="r" b="b"/>
            <a:pathLst>
              <a:path w="546781" h="546781">
                <a:moveTo>
                  <a:pt x="0" y="0"/>
                </a:moveTo>
                <a:lnTo>
                  <a:pt x="546782" y="0"/>
                </a:lnTo>
                <a:lnTo>
                  <a:pt x="546782" y="546781"/>
                </a:lnTo>
                <a:lnTo>
                  <a:pt x="0" y="54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111539" y="6758146"/>
            <a:ext cx="546781" cy="546781"/>
          </a:xfrm>
          <a:custGeom>
            <a:avLst/>
            <a:gdLst/>
            <a:ahLst/>
            <a:cxnLst/>
            <a:rect l="l" t="t" r="r" b="b"/>
            <a:pathLst>
              <a:path w="546781" h="546781">
                <a:moveTo>
                  <a:pt x="0" y="0"/>
                </a:moveTo>
                <a:lnTo>
                  <a:pt x="546782" y="0"/>
                </a:lnTo>
                <a:lnTo>
                  <a:pt x="546782" y="546781"/>
                </a:lnTo>
                <a:lnTo>
                  <a:pt x="0" y="54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60616" y="2205243"/>
          <a:ext cx="17730385" cy="6654192"/>
        </p:xfrm>
        <a:graphic>
          <a:graphicData uri="http://schemas.openxmlformats.org/drawingml/2006/table">
            <a:tbl>
              <a:tblPr/>
              <a:tblGrid>
                <a:gridCol w="4475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2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0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72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8412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Shelter Me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Petzbe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Pawfection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15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AI suggestions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715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MarketPlace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15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Training Videos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715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Injured Animals Enquiry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715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Quicksand Bold"/>
                        </a:rPr>
                        <a:t>Contact Us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7F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5491592" y="3668236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6" y="0"/>
                </a:lnTo>
                <a:lnTo>
                  <a:pt x="602866" y="602867"/>
                </a:lnTo>
                <a:lnTo>
                  <a:pt x="0" y="602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759530" y="3603573"/>
            <a:ext cx="546781" cy="546781"/>
          </a:xfrm>
          <a:custGeom>
            <a:avLst/>
            <a:gdLst/>
            <a:ahLst/>
            <a:cxnLst/>
            <a:rect l="l" t="t" r="r" b="b"/>
            <a:pathLst>
              <a:path w="546781" h="546781">
                <a:moveTo>
                  <a:pt x="0" y="0"/>
                </a:moveTo>
                <a:lnTo>
                  <a:pt x="546781" y="0"/>
                </a:lnTo>
                <a:lnTo>
                  <a:pt x="546781" y="546781"/>
                </a:lnTo>
                <a:lnTo>
                  <a:pt x="0" y="54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27041" y="-95250"/>
            <a:ext cx="10428705" cy="877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9">
                <a:solidFill>
                  <a:srgbClr val="000000"/>
                </a:solidFill>
                <a:latin typeface="Canva Sans Bold"/>
              </a:rPr>
              <a:t>Existing Platforms vs Pawfection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6759530" y="8059129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6" y="0"/>
                </a:lnTo>
                <a:lnTo>
                  <a:pt x="602866" y="602867"/>
                </a:lnTo>
                <a:lnTo>
                  <a:pt x="0" y="602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787572" y="6971599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7" y="0"/>
                </a:lnTo>
                <a:lnTo>
                  <a:pt x="602867" y="602866"/>
                </a:lnTo>
                <a:lnTo>
                  <a:pt x="0" y="602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177822" y="8079244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7" y="0"/>
                </a:lnTo>
                <a:lnTo>
                  <a:pt x="602867" y="602867"/>
                </a:lnTo>
                <a:lnTo>
                  <a:pt x="0" y="602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491592" y="4775928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6" y="0"/>
                </a:lnTo>
                <a:lnTo>
                  <a:pt x="602866" y="602867"/>
                </a:lnTo>
                <a:lnTo>
                  <a:pt x="0" y="602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491592" y="6971599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6" y="0"/>
                </a:lnTo>
                <a:lnTo>
                  <a:pt x="602866" y="602866"/>
                </a:lnTo>
                <a:lnTo>
                  <a:pt x="0" y="602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91592" y="5770338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6" y="0"/>
                </a:lnTo>
                <a:lnTo>
                  <a:pt x="602866" y="602866"/>
                </a:lnTo>
                <a:lnTo>
                  <a:pt x="0" y="602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91592" y="8079244"/>
            <a:ext cx="602867" cy="602867"/>
          </a:xfrm>
          <a:custGeom>
            <a:avLst/>
            <a:gdLst/>
            <a:ahLst/>
            <a:cxnLst/>
            <a:rect l="l" t="t" r="r" b="b"/>
            <a:pathLst>
              <a:path w="602867" h="602867">
                <a:moveTo>
                  <a:pt x="0" y="0"/>
                </a:moveTo>
                <a:lnTo>
                  <a:pt x="602866" y="0"/>
                </a:lnTo>
                <a:lnTo>
                  <a:pt x="602866" y="602867"/>
                </a:lnTo>
                <a:lnTo>
                  <a:pt x="0" y="602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787572" y="4870109"/>
            <a:ext cx="546781" cy="546781"/>
          </a:xfrm>
          <a:custGeom>
            <a:avLst/>
            <a:gdLst/>
            <a:ahLst/>
            <a:cxnLst/>
            <a:rect l="l" t="t" r="r" b="b"/>
            <a:pathLst>
              <a:path w="546781" h="546781">
                <a:moveTo>
                  <a:pt x="0" y="0"/>
                </a:moveTo>
                <a:lnTo>
                  <a:pt x="546782" y="0"/>
                </a:lnTo>
                <a:lnTo>
                  <a:pt x="546782" y="546782"/>
                </a:lnTo>
                <a:lnTo>
                  <a:pt x="0" y="54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815615" y="5939042"/>
            <a:ext cx="546781" cy="546781"/>
          </a:xfrm>
          <a:custGeom>
            <a:avLst/>
            <a:gdLst/>
            <a:ahLst/>
            <a:cxnLst/>
            <a:rect l="l" t="t" r="r" b="b"/>
            <a:pathLst>
              <a:path w="546781" h="546781">
                <a:moveTo>
                  <a:pt x="0" y="0"/>
                </a:moveTo>
                <a:lnTo>
                  <a:pt x="546781" y="0"/>
                </a:lnTo>
                <a:lnTo>
                  <a:pt x="546781" y="546782"/>
                </a:lnTo>
                <a:lnTo>
                  <a:pt x="0" y="54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177822" y="3724322"/>
            <a:ext cx="546781" cy="546781"/>
          </a:xfrm>
          <a:custGeom>
            <a:avLst/>
            <a:gdLst/>
            <a:ahLst/>
            <a:cxnLst/>
            <a:rect l="l" t="t" r="r" b="b"/>
            <a:pathLst>
              <a:path w="546781" h="546781">
                <a:moveTo>
                  <a:pt x="0" y="0"/>
                </a:moveTo>
                <a:lnTo>
                  <a:pt x="546781" y="0"/>
                </a:lnTo>
                <a:lnTo>
                  <a:pt x="546781" y="546781"/>
                </a:lnTo>
                <a:lnTo>
                  <a:pt x="0" y="54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233908" y="4775928"/>
            <a:ext cx="546781" cy="546781"/>
          </a:xfrm>
          <a:custGeom>
            <a:avLst/>
            <a:gdLst/>
            <a:ahLst/>
            <a:cxnLst/>
            <a:rect l="l" t="t" r="r" b="b"/>
            <a:pathLst>
              <a:path w="546781" h="546781">
                <a:moveTo>
                  <a:pt x="0" y="0"/>
                </a:moveTo>
                <a:lnTo>
                  <a:pt x="546781" y="0"/>
                </a:lnTo>
                <a:lnTo>
                  <a:pt x="546781" y="546781"/>
                </a:lnTo>
                <a:lnTo>
                  <a:pt x="0" y="54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205865" y="5826423"/>
            <a:ext cx="546781" cy="546781"/>
          </a:xfrm>
          <a:custGeom>
            <a:avLst/>
            <a:gdLst/>
            <a:ahLst/>
            <a:cxnLst/>
            <a:rect l="l" t="t" r="r" b="b"/>
            <a:pathLst>
              <a:path w="546781" h="546781">
                <a:moveTo>
                  <a:pt x="0" y="0"/>
                </a:moveTo>
                <a:lnTo>
                  <a:pt x="546781" y="0"/>
                </a:lnTo>
                <a:lnTo>
                  <a:pt x="546781" y="546781"/>
                </a:lnTo>
                <a:lnTo>
                  <a:pt x="0" y="54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05865" y="6895399"/>
            <a:ext cx="546781" cy="546781"/>
          </a:xfrm>
          <a:custGeom>
            <a:avLst/>
            <a:gdLst/>
            <a:ahLst/>
            <a:cxnLst/>
            <a:rect l="l" t="t" r="r" b="b"/>
            <a:pathLst>
              <a:path w="546781" h="546781">
                <a:moveTo>
                  <a:pt x="0" y="0"/>
                </a:moveTo>
                <a:lnTo>
                  <a:pt x="546781" y="0"/>
                </a:lnTo>
                <a:lnTo>
                  <a:pt x="546781" y="546781"/>
                </a:lnTo>
                <a:lnTo>
                  <a:pt x="0" y="54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919" b="-839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310286" y="1363271"/>
            <a:ext cx="7248028" cy="7080268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23271" r="-232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6826" y="2840747"/>
            <a:ext cx="6910589" cy="4125316"/>
            <a:chOff x="0" y="0"/>
            <a:chExt cx="9214119" cy="5500422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9214119" cy="339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80"/>
                </a:lnSpc>
              </a:pPr>
              <a:r>
                <a:rPr lang="en-US" sz="8400">
                  <a:solidFill>
                    <a:srgbClr val="000000"/>
                  </a:solidFill>
                  <a:latin typeface="Nourd"/>
                </a:rPr>
                <a:t>FEATURES</a:t>
              </a:r>
            </a:p>
            <a:p>
              <a:pPr marL="0" lvl="0" indent="0" algn="ctr">
                <a:lnSpc>
                  <a:spcPts val="10080"/>
                </a:lnSpc>
                <a:spcBef>
                  <a:spcPct val="0"/>
                </a:spcBef>
              </a:pPr>
              <a:r>
                <a:rPr lang="en-US" sz="8400">
                  <a:solidFill>
                    <a:srgbClr val="000000"/>
                  </a:solidFill>
                  <a:latin typeface="Nourd"/>
                </a:rPr>
                <a:t>INCLUDED: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784440"/>
              <a:ext cx="9214119" cy="1715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00000"/>
                  </a:solidFill>
                  <a:latin typeface="Nourd"/>
                </a:rPr>
                <a:t> 1.Share cool images of Pet</a:t>
              </a:r>
            </a:p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00000"/>
                  </a:solidFill>
                  <a:latin typeface="Nourd"/>
                </a:rPr>
                <a:t>  with the world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5745" y="1028700"/>
            <a:ext cx="16856509" cy="8961162"/>
          </a:xfrm>
          <a:custGeom>
            <a:avLst/>
            <a:gdLst/>
            <a:ahLst/>
            <a:cxnLst/>
            <a:rect l="l" t="t" r="r" b="b"/>
            <a:pathLst>
              <a:path w="16856509" h="8961162">
                <a:moveTo>
                  <a:pt x="0" y="0"/>
                </a:moveTo>
                <a:lnTo>
                  <a:pt x="16856510" y="0"/>
                </a:lnTo>
                <a:lnTo>
                  <a:pt x="16856510" y="8961162"/>
                </a:lnTo>
                <a:lnTo>
                  <a:pt x="0" y="8961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98" r="-3719" b="-5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946687" y="149288"/>
            <a:ext cx="1875022" cy="87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51"/>
              </a:lnSpc>
              <a:spcBef>
                <a:spcPct val="0"/>
              </a:spcBef>
            </a:pPr>
            <a:r>
              <a:rPr lang="en-US" sz="5108">
                <a:solidFill>
                  <a:srgbClr val="000000"/>
                </a:solidFill>
                <a:latin typeface="Canva Sans Bold"/>
              </a:rPr>
              <a:t>Feeds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835" b="-8383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731447" y="2576750"/>
            <a:ext cx="11951967" cy="5484906"/>
            <a:chOff x="-161290" y="232410"/>
            <a:chExt cx="12611100" cy="57873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11100" cy="5787390"/>
            </a:xfrm>
            <a:custGeom>
              <a:avLst/>
              <a:gdLst/>
              <a:ahLst/>
              <a:cxnLst/>
              <a:rect l="l" t="t" r="r" b="b"/>
              <a:pathLst>
                <a:path w="12611100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89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39" y="1280160"/>
                  </a:cubicBezTo>
                  <a:cubicBezTo>
                    <a:pt x="0" y="2223770"/>
                    <a:pt x="400050" y="3919220"/>
                    <a:pt x="1418589" y="4751070"/>
                  </a:cubicBezTo>
                  <a:cubicBezTo>
                    <a:pt x="2437130" y="5582920"/>
                    <a:pt x="3836669" y="5750560"/>
                    <a:pt x="5152389" y="5767070"/>
                  </a:cubicBezTo>
                  <a:cubicBezTo>
                    <a:pt x="6744970" y="5787390"/>
                    <a:pt x="8346439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39" y="4005580"/>
                    <a:pt x="12611099" y="3355340"/>
                    <a:pt x="12551409" y="2688590"/>
                  </a:cubicBezTo>
                  <a:close/>
                </a:path>
              </a:pathLst>
            </a:custGeom>
            <a:blipFill>
              <a:blip r:embed="rId3"/>
              <a:stretch>
                <a:fillRect t="-35402" b="-354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198932" y="8573135"/>
            <a:ext cx="11890136" cy="13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20"/>
              </a:lnSpc>
              <a:spcBef>
                <a:spcPct val="0"/>
              </a:spcBef>
            </a:pPr>
            <a:r>
              <a:rPr lang="en-US" sz="3800" u="none">
                <a:solidFill>
                  <a:srgbClr val="000000"/>
                </a:solidFill>
                <a:latin typeface="Nourd"/>
              </a:rPr>
              <a:t>You were so happy and excited.</a:t>
            </a:r>
          </a:p>
          <a:p>
            <a:pPr marL="0" lvl="0" indent="0" algn="ctr">
              <a:lnSpc>
                <a:spcPts val="5320"/>
              </a:lnSpc>
              <a:spcBef>
                <a:spcPct val="0"/>
              </a:spcBef>
            </a:pPr>
            <a:r>
              <a:rPr lang="en-US" sz="3800" u="none">
                <a:solidFill>
                  <a:srgbClr val="000000"/>
                </a:solidFill>
                <a:latin typeface="Nourd"/>
              </a:rPr>
              <a:t>We made eye contact, and the rest was history.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2266" y="824270"/>
            <a:ext cx="1440299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Nourd"/>
              </a:rPr>
              <a:t> 2.SHARE &amp; READ LOVELY EXPERIENCES (BLOGS)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366</Words>
  <Application>Microsoft Office PowerPoint</Application>
  <PresentationFormat>Custom</PresentationFormat>
  <Paragraphs>78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Canva Sans Bold</vt:lpstr>
      <vt:lpstr>DM Sans Bold</vt:lpstr>
      <vt:lpstr>Quicksand Bold</vt:lpstr>
      <vt:lpstr>Canva Sans</vt:lpstr>
      <vt:lpstr>Nourd</vt:lpstr>
      <vt:lpstr>Brusher Bold</vt:lpstr>
      <vt:lpstr>DM Sans</vt:lpstr>
      <vt:lpstr>Arial</vt:lpstr>
      <vt:lpstr>Calibri</vt:lpstr>
      <vt:lpstr>Nourd Bold</vt:lpstr>
      <vt:lpstr>Dekko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&amp; Green Colorful Fun Illustrative Tropical Butterfly Animated Presentation</dc:title>
  <dc:creator>Nayan Kaslikar</dc:creator>
  <cp:lastModifiedBy>Nayan Kaslikar</cp:lastModifiedBy>
  <cp:revision>2</cp:revision>
  <dcterms:created xsi:type="dcterms:W3CDTF">2006-08-16T00:00:00Z</dcterms:created>
  <dcterms:modified xsi:type="dcterms:W3CDTF">2024-01-07T13:34:42Z</dcterms:modified>
  <dc:identifier>DAF3QbhVa9c</dc:identifier>
</cp:coreProperties>
</file>