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  <p:sldId id="265" r:id="rId42"/>
    <p:sldId id="266" r:id="rId4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matic SC" charset="1" panose="00000500000000000000"/>
      <p:regular r:id="rId14"/>
    </p:embeddedFont>
    <p:embeddedFont>
      <p:font typeface="Amatic SC Bold" charset="1" panose="00000800000000000000"/>
      <p:regular r:id="rId15"/>
    </p:embeddedFont>
    <p:embeddedFont>
      <p:font typeface="Amatic SC Italics" charset="1" panose="00000500000000000000"/>
      <p:regular r:id="rId16"/>
    </p:embeddedFont>
    <p:embeddedFont>
      <p:font typeface="Amatic SC Bold Italics" charset="1" panose="00000800000000000000"/>
      <p:regular r:id="rId17"/>
    </p:embeddedFont>
    <p:embeddedFont>
      <p:font typeface="Funtastic" charset="1" panose="00000000000000000000"/>
      <p:regular r:id="rId18"/>
    </p:embeddedFont>
    <p:embeddedFont>
      <p:font typeface="Copperplate Gothic 32 AB" charset="1" panose="020E0807020206020404"/>
      <p:regular r:id="rId19"/>
    </p:embeddedFont>
    <p:embeddedFont>
      <p:font typeface="Copperplate Gothic 32 AB Bold" charset="1" panose="020E0707020206020404"/>
      <p:regular r:id="rId20"/>
    </p:embeddedFont>
    <p:embeddedFont>
      <p:font typeface="Canva Sans" charset="1" panose="020B0503030501040103"/>
      <p:regular r:id="rId21"/>
    </p:embeddedFont>
    <p:embeddedFont>
      <p:font typeface="Canva Sans Bold" charset="1" panose="020B0803030501040103"/>
      <p:regular r:id="rId22"/>
    </p:embeddedFont>
    <p:embeddedFont>
      <p:font typeface="Canva Sans Italics" charset="1" panose="020B0503030501040103"/>
      <p:regular r:id="rId23"/>
    </p:embeddedFont>
    <p:embeddedFont>
      <p:font typeface="Canva Sans Bold Italics" charset="1" panose="020B0803030501040103"/>
      <p:regular r:id="rId24"/>
    </p:embeddedFont>
    <p:embeddedFont>
      <p:font typeface="Canva Sans Medium" charset="1" panose="020B0603030501040103"/>
      <p:regular r:id="rId25"/>
    </p:embeddedFont>
    <p:embeddedFont>
      <p:font typeface="Canva Sans Medium Italics" charset="1" panose="020B0603030501040103"/>
      <p:regular r:id="rId26"/>
    </p:embeddedFont>
    <p:embeddedFont>
      <p:font typeface="Nunito" charset="1" panose="00000500000000000000"/>
      <p:regular r:id="rId27"/>
    </p:embeddedFont>
    <p:embeddedFont>
      <p:font typeface="Nunito Bold" charset="1" panose="00000800000000000000"/>
      <p:regular r:id="rId28"/>
    </p:embeddedFont>
    <p:embeddedFont>
      <p:font typeface="Nunito Bold Italics" charset="1" panose="00000000000000000000"/>
      <p:regular r:id="rId29"/>
    </p:embeddedFont>
    <p:embeddedFont>
      <p:font typeface="Nunito Light" charset="1" panose="00000400000000000000"/>
      <p:regular r:id="rId30"/>
    </p:embeddedFont>
    <p:embeddedFont>
      <p:font typeface="Nunito Heavy" charset="1" panose="00000000000000000000"/>
      <p:regular r:id="rId31"/>
    </p:embeddedFont>
    <p:embeddedFont>
      <p:font typeface="Nunito Heavy Italics" charset="1" panose="000000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slides/slide1.xml" Type="http://schemas.openxmlformats.org/officeDocument/2006/relationships/slide"/><Relationship Id="rId34" Target="slides/slide2.xml" Type="http://schemas.openxmlformats.org/officeDocument/2006/relationships/slide"/><Relationship Id="rId35" Target="slides/slide3.xml" Type="http://schemas.openxmlformats.org/officeDocument/2006/relationships/slide"/><Relationship Id="rId36" Target="slides/slide4.xml" Type="http://schemas.openxmlformats.org/officeDocument/2006/relationships/slide"/><Relationship Id="rId37" Target="slides/slide5.xml" Type="http://schemas.openxmlformats.org/officeDocument/2006/relationships/slide"/><Relationship Id="rId38" Target="slides/slide6.xml" Type="http://schemas.openxmlformats.org/officeDocument/2006/relationships/slide"/><Relationship Id="rId39" Target="slides/slide7.xml" Type="http://schemas.openxmlformats.org/officeDocument/2006/relationships/slide"/><Relationship Id="rId4" Target="theme/theme1.xml" Type="http://schemas.openxmlformats.org/officeDocument/2006/relationships/theme"/><Relationship Id="rId40" Target="slides/slide8.xml" Type="http://schemas.openxmlformats.org/officeDocument/2006/relationships/slide"/><Relationship Id="rId41" Target="slides/slide9.xml" Type="http://schemas.openxmlformats.org/officeDocument/2006/relationships/slide"/><Relationship Id="rId42" Target="slides/slide10.xml" Type="http://schemas.openxmlformats.org/officeDocument/2006/relationships/slide"/><Relationship Id="rId43" Target="slides/slide11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16.jpeg" Type="http://schemas.openxmlformats.org/officeDocument/2006/relationships/image"/><Relationship Id="rId13" Target="../media/image17.jpe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22.png" Type="http://schemas.openxmlformats.org/officeDocument/2006/relationships/image"/><Relationship Id="rId15" Target="../media/image23.svg" Type="http://schemas.openxmlformats.org/officeDocument/2006/relationships/image"/><Relationship Id="rId16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13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22.png" Type="http://schemas.openxmlformats.org/officeDocument/2006/relationships/image"/><Relationship Id="rId15" Target="../media/image23.svg" Type="http://schemas.openxmlformats.org/officeDocument/2006/relationships/image"/><Relationship Id="rId16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https://docs.google.com/document/d/19IuRH3cgtCyEqOsrWtDmoF3OUhHbS_VY/edit?usp=sharing&amp;ouid=117954708497154876287&amp;rtpof=true&amp;sd=true" TargetMode="External" Type="http://schemas.openxmlformats.org/officeDocument/2006/relationships/hyperlink"/><Relationship Id="rId4" Target="../media/image1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90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026" y="1264354"/>
            <a:ext cx="15168401" cy="8139291"/>
            <a:chOff x="0" y="0"/>
            <a:chExt cx="4596485" cy="24664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573625" cy="2438512"/>
            </a:xfrm>
            <a:custGeom>
              <a:avLst/>
              <a:gdLst/>
              <a:ahLst/>
              <a:cxnLst/>
              <a:rect r="r" b="b" t="t" l="l"/>
              <a:pathLst>
                <a:path h="2438512" w="4573625">
                  <a:moveTo>
                    <a:pt x="4573625" y="2438512"/>
                  </a:moveTo>
                  <a:lnTo>
                    <a:pt x="0" y="2430892"/>
                  </a:lnTo>
                  <a:lnTo>
                    <a:pt x="0" y="858967"/>
                  </a:lnTo>
                  <a:lnTo>
                    <a:pt x="17780" y="19050"/>
                  </a:lnTo>
                  <a:lnTo>
                    <a:pt x="2278654" y="0"/>
                  </a:lnTo>
                  <a:lnTo>
                    <a:pt x="455457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602835" cy="2465182"/>
            </a:xfrm>
            <a:custGeom>
              <a:avLst/>
              <a:gdLst/>
              <a:ahLst/>
              <a:cxnLst/>
              <a:rect r="r" b="b" t="t" l="l"/>
              <a:pathLst>
                <a:path h="2465182" w="4602835">
                  <a:moveTo>
                    <a:pt x="4568545" y="21590"/>
                  </a:moveTo>
                  <a:cubicBezTo>
                    <a:pt x="4569815" y="34290"/>
                    <a:pt x="4569815" y="44450"/>
                    <a:pt x="4571085" y="54610"/>
                  </a:cubicBezTo>
                  <a:cubicBezTo>
                    <a:pt x="4573625" y="100535"/>
                    <a:pt x="4574895" y="152946"/>
                    <a:pt x="4577435" y="203486"/>
                  </a:cubicBezTo>
                  <a:cubicBezTo>
                    <a:pt x="4577435" y="276488"/>
                    <a:pt x="4590135" y="1715933"/>
                    <a:pt x="4596485" y="1788934"/>
                  </a:cubicBezTo>
                  <a:cubicBezTo>
                    <a:pt x="4602835" y="1899373"/>
                    <a:pt x="4599025" y="2011683"/>
                    <a:pt x="4599025" y="2122122"/>
                  </a:cubicBezTo>
                  <a:cubicBezTo>
                    <a:pt x="4599025" y="2219458"/>
                    <a:pt x="4600295" y="2309306"/>
                    <a:pt x="4601565" y="2404222"/>
                  </a:cubicBezTo>
                  <a:cubicBezTo>
                    <a:pt x="4601565" y="2425812"/>
                    <a:pt x="4601565" y="2439782"/>
                    <a:pt x="4601565" y="2463912"/>
                  </a:cubicBezTo>
                  <a:cubicBezTo>
                    <a:pt x="4578705" y="2463912"/>
                    <a:pt x="4558385" y="2465182"/>
                    <a:pt x="4528697" y="2463912"/>
                  </a:cubicBezTo>
                  <a:cubicBezTo>
                    <a:pt x="4297256" y="2458832"/>
                    <a:pt x="4062255" y="2465182"/>
                    <a:pt x="3830814" y="2460102"/>
                  </a:cubicBezTo>
                  <a:cubicBezTo>
                    <a:pt x="3691950" y="2456292"/>
                    <a:pt x="3556646" y="2458832"/>
                    <a:pt x="3417782" y="2456292"/>
                  </a:cubicBezTo>
                  <a:cubicBezTo>
                    <a:pt x="3353690" y="2455022"/>
                    <a:pt x="3289599" y="2453752"/>
                    <a:pt x="3225508" y="2452482"/>
                  </a:cubicBezTo>
                  <a:cubicBezTo>
                    <a:pt x="3186341" y="2452482"/>
                    <a:pt x="3150735" y="2453752"/>
                    <a:pt x="3111568" y="2453752"/>
                  </a:cubicBezTo>
                  <a:cubicBezTo>
                    <a:pt x="3011871" y="2452482"/>
                    <a:pt x="2737702" y="2453752"/>
                    <a:pt x="2638005" y="2452482"/>
                  </a:cubicBezTo>
                  <a:cubicBezTo>
                    <a:pt x="2566792" y="2451212"/>
                    <a:pt x="1142542" y="2460102"/>
                    <a:pt x="1071330" y="2458832"/>
                  </a:cubicBezTo>
                  <a:cubicBezTo>
                    <a:pt x="1053527" y="2458832"/>
                    <a:pt x="1032163" y="2460102"/>
                    <a:pt x="1014360" y="2460102"/>
                  </a:cubicBezTo>
                  <a:cubicBezTo>
                    <a:pt x="971632" y="2460102"/>
                    <a:pt x="932465" y="2461372"/>
                    <a:pt x="889738" y="2461372"/>
                  </a:cubicBezTo>
                  <a:cubicBezTo>
                    <a:pt x="782919" y="2461372"/>
                    <a:pt x="679661" y="2460102"/>
                    <a:pt x="572842" y="2458832"/>
                  </a:cubicBezTo>
                  <a:cubicBezTo>
                    <a:pt x="508751" y="2457562"/>
                    <a:pt x="444660" y="2456292"/>
                    <a:pt x="384129" y="2455022"/>
                  </a:cubicBezTo>
                  <a:cubicBezTo>
                    <a:pt x="270189" y="2453752"/>
                    <a:pt x="156249" y="2452482"/>
                    <a:pt x="48260" y="2452482"/>
                  </a:cubicBezTo>
                  <a:cubicBezTo>
                    <a:pt x="38100" y="2452482"/>
                    <a:pt x="29210" y="2452482"/>
                    <a:pt x="19050" y="2451212"/>
                  </a:cubicBezTo>
                  <a:cubicBezTo>
                    <a:pt x="10160" y="2449942"/>
                    <a:pt x="5080" y="2443592"/>
                    <a:pt x="7620" y="2434702"/>
                  </a:cubicBezTo>
                  <a:cubicBezTo>
                    <a:pt x="16510" y="2402898"/>
                    <a:pt x="12700" y="2356102"/>
                    <a:pt x="11430" y="2307434"/>
                  </a:cubicBezTo>
                  <a:cubicBezTo>
                    <a:pt x="10160" y="2208226"/>
                    <a:pt x="6350" y="2110891"/>
                    <a:pt x="7620" y="2011683"/>
                  </a:cubicBezTo>
                  <a:cubicBezTo>
                    <a:pt x="5080" y="1888142"/>
                    <a:pt x="0" y="358849"/>
                    <a:pt x="7620" y="233435"/>
                  </a:cubicBezTo>
                  <a:cubicBezTo>
                    <a:pt x="8890" y="209102"/>
                    <a:pt x="7620" y="182896"/>
                    <a:pt x="8890" y="158562"/>
                  </a:cubicBezTo>
                  <a:cubicBezTo>
                    <a:pt x="10160" y="119253"/>
                    <a:pt x="12700" y="7620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233" y="30480"/>
                    <a:pt x="124203" y="29210"/>
                  </a:cubicBezTo>
                  <a:cubicBezTo>
                    <a:pt x="220340" y="25400"/>
                    <a:pt x="316477" y="22860"/>
                    <a:pt x="416175" y="20320"/>
                  </a:cubicBezTo>
                  <a:cubicBezTo>
                    <a:pt x="483827" y="17780"/>
                    <a:pt x="551478" y="16510"/>
                    <a:pt x="615570" y="13970"/>
                  </a:cubicBezTo>
                  <a:cubicBezTo>
                    <a:pt x="679661" y="11430"/>
                    <a:pt x="747313" y="8890"/>
                    <a:pt x="811404" y="8890"/>
                  </a:cubicBezTo>
                  <a:cubicBezTo>
                    <a:pt x="882617" y="7620"/>
                    <a:pt x="953829" y="10160"/>
                    <a:pt x="1025042" y="8890"/>
                  </a:cubicBezTo>
                  <a:cubicBezTo>
                    <a:pt x="1114057" y="8890"/>
                    <a:pt x="2727021" y="6350"/>
                    <a:pt x="2816036" y="5080"/>
                  </a:cubicBezTo>
                  <a:cubicBezTo>
                    <a:pt x="2901491" y="3810"/>
                    <a:pt x="2986946" y="2540"/>
                    <a:pt x="3075962" y="2540"/>
                  </a:cubicBezTo>
                  <a:cubicBezTo>
                    <a:pt x="3221947" y="1270"/>
                    <a:pt x="3364372" y="0"/>
                    <a:pt x="3510358" y="0"/>
                  </a:cubicBezTo>
                  <a:cubicBezTo>
                    <a:pt x="3570889" y="0"/>
                    <a:pt x="3634980" y="2540"/>
                    <a:pt x="3695511" y="2540"/>
                  </a:cubicBezTo>
                  <a:cubicBezTo>
                    <a:pt x="3862860" y="3810"/>
                    <a:pt x="4033770" y="5080"/>
                    <a:pt x="4201119" y="7620"/>
                  </a:cubicBezTo>
                  <a:cubicBezTo>
                    <a:pt x="4290135" y="8890"/>
                    <a:pt x="4379151" y="12700"/>
                    <a:pt x="4468166" y="16510"/>
                  </a:cubicBezTo>
                  <a:cubicBezTo>
                    <a:pt x="4489530" y="16510"/>
                    <a:pt x="4510894" y="16510"/>
                    <a:pt x="4528697" y="16510"/>
                  </a:cubicBezTo>
                  <a:cubicBezTo>
                    <a:pt x="4549495" y="17780"/>
                    <a:pt x="4558385" y="20320"/>
                    <a:pt x="4568545" y="21590"/>
                  </a:cubicBezTo>
                  <a:close/>
                  <a:moveTo>
                    <a:pt x="4578705" y="2447402"/>
                  </a:moveTo>
                  <a:cubicBezTo>
                    <a:pt x="4579975" y="2430892"/>
                    <a:pt x="4581245" y="2418192"/>
                    <a:pt x="4581245" y="2405492"/>
                  </a:cubicBezTo>
                  <a:cubicBezTo>
                    <a:pt x="4579975" y="2299947"/>
                    <a:pt x="4578705" y="2200739"/>
                    <a:pt x="4578705" y="2094044"/>
                  </a:cubicBezTo>
                  <a:cubicBezTo>
                    <a:pt x="4578705" y="2045377"/>
                    <a:pt x="4581245" y="1996709"/>
                    <a:pt x="4579975" y="1948041"/>
                  </a:cubicBezTo>
                  <a:cubicBezTo>
                    <a:pt x="4579975" y="1903117"/>
                    <a:pt x="4578705" y="1856321"/>
                    <a:pt x="4577435" y="1811396"/>
                  </a:cubicBezTo>
                  <a:cubicBezTo>
                    <a:pt x="4572355" y="1742138"/>
                    <a:pt x="4560925" y="308309"/>
                    <a:pt x="4560925" y="239051"/>
                  </a:cubicBezTo>
                  <a:cubicBezTo>
                    <a:pt x="4558385" y="181024"/>
                    <a:pt x="4555845" y="121125"/>
                    <a:pt x="4553305" y="63500"/>
                  </a:cubicBezTo>
                  <a:cubicBezTo>
                    <a:pt x="4552035" y="44450"/>
                    <a:pt x="4550765" y="43180"/>
                    <a:pt x="4518015" y="41910"/>
                  </a:cubicBezTo>
                  <a:cubicBezTo>
                    <a:pt x="4507333" y="41910"/>
                    <a:pt x="4500212" y="41910"/>
                    <a:pt x="4489530" y="40640"/>
                  </a:cubicBezTo>
                  <a:cubicBezTo>
                    <a:pt x="4400514" y="36830"/>
                    <a:pt x="4307938" y="31750"/>
                    <a:pt x="4218922" y="30480"/>
                  </a:cubicBezTo>
                  <a:cubicBezTo>
                    <a:pt x="4001724" y="26670"/>
                    <a:pt x="3780966" y="25400"/>
                    <a:pt x="3563768" y="22860"/>
                  </a:cubicBezTo>
                  <a:cubicBezTo>
                    <a:pt x="3531722" y="22860"/>
                    <a:pt x="3496116" y="22860"/>
                    <a:pt x="3464070" y="22860"/>
                  </a:cubicBezTo>
                  <a:cubicBezTo>
                    <a:pt x="3410661" y="22860"/>
                    <a:pt x="3357251" y="22860"/>
                    <a:pt x="3307403" y="22860"/>
                  </a:cubicBezTo>
                  <a:cubicBezTo>
                    <a:pt x="3193463" y="22860"/>
                    <a:pt x="3079522" y="22860"/>
                    <a:pt x="2969143" y="24130"/>
                  </a:cubicBezTo>
                  <a:cubicBezTo>
                    <a:pt x="2873006" y="25400"/>
                    <a:pt x="1252922" y="29210"/>
                    <a:pt x="1156785" y="29210"/>
                  </a:cubicBezTo>
                  <a:cubicBezTo>
                    <a:pt x="1000117" y="29210"/>
                    <a:pt x="843450" y="26670"/>
                    <a:pt x="686782" y="33020"/>
                  </a:cubicBezTo>
                  <a:cubicBezTo>
                    <a:pt x="604888" y="36830"/>
                    <a:pt x="526554" y="36830"/>
                    <a:pt x="448220" y="38100"/>
                  </a:cubicBezTo>
                  <a:cubicBezTo>
                    <a:pt x="312917" y="41910"/>
                    <a:pt x="177613" y="45720"/>
                    <a:pt x="49530" y="50800"/>
                  </a:cubicBezTo>
                  <a:cubicBezTo>
                    <a:pt x="36830" y="50800"/>
                    <a:pt x="34290" y="53340"/>
                    <a:pt x="33020" y="70585"/>
                  </a:cubicBezTo>
                  <a:cubicBezTo>
                    <a:pt x="31750" y="104279"/>
                    <a:pt x="31750" y="137972"/>
                    <a:pt x="30480" y="171665"/>
                  </a:cubicBezTo>
                  <a:cubicBezTo>
                    <a:pt x="29210" y="227820"/>
                    <a:pt x="26670" y="282103"/>
                    <a:pt x="25400" y="338259"/>
                  </a:cubicBezTo>
                  <a:cubicBezTo>
                    <a:pt x="20320" y="398157"/>
                    <a:pt x="26670" y="1861936"/>
                    <a:pt x="29210" y="1921835"/>
                  </a:cubicBezTo>
                  <a:cubicBezTo>
                    <a:pt x="29210" y="1985477"/>
                    <a:pt x="29210" y="2050992"/>
                    <a:pt x="30480" y="2114634"/>
                  </a:cubicBezTo>
                  <a:cubicBezTo>
                    <a:pt x="30480" y="2161430"/>
                    <a:pt x="33020" y="2208226"/>
                    <a:pt x="33020" y="2255022"/>
                  </a:cubicBezTo>
                  <a:cubicBezTo>
                    <a:pt x="33020" y="2305562"/>
                    <a:pt x="33020" y="2356102"/>
                    <a:pt x="31750" y="2405492"/>
                  </a:cubicBezTo>
                  <a:cubicBezTo>
                    <a:pt x="31750" y="2409302"/>
                    <a:pt x="31750" y="2411842"/>
                    <a:pt x="31750" y="2415652"/>
                  </a:cubicBezTo>
                  <a:cubicBezTo>
                    <a:pt x="31750" y="2425812"/>
                    <a:pt x="35560" y="2429622"/>
                    <a:pt x="44450" y="2429622"/>
                  </a:cubicBezTo>
                  <a:cubicBezTo>
                    <a:pt x="74355" y="2429622"/>
                    <a:pt x="124203" y="2430892"/>
                    <a:pt x="170492" y="2430892"/>
                  </a:cubicBezTo>
                  <a:cubicBezTo>
                    <a:pt x="238143" y="2430892"/>
                    <a:pt x="309356" y="2428352"/>
                    <a:pt x="377008" y="2430892"/>
                  </a:cubicBezTo>
                  <a:cubicBezTo>
                    <a:pt x="487387" y="2434702"/>
                    <a:pt x="597767" y="2437242"/>
                    <a:pt x="708146" y="2435972"/>
                  </a:cubicBezTo>
                  <a:cubicBezTo>
                    <a:pt x="779358" y="2434702"/>
                    <a:pt x="847010" y="2437242"/>
                    <a:pt x="918223" y="2437242"/>
                  </a:cubicBezTo>
                  <a:cubicBezTo>
                    <a:pt x="1021481" y="2437242"/>
                    <a:pt x="1124739" y="2435972"/>
                    <a:pt x="1227997" y="2437242"/>
                  </a:cubicBezTo>
                  <a:cubicBezTo>
                    <a:pt x="1381104" y="2438512"/>
                    <a:pt x="3061719" y="2428352"/>
                    <a:pt x="3218387" y="2430892"/>
                  </a:cubicBezTo>
                  <a:cubicBezTo>
                    <a:pt x="3286039" y="2432162"/>
                    <a:pt x="3353690" y="2433432"/>
                    <a:pt x="3417782" y="2433432"/>
                  </a:cubicBezTo>
                  <a:cubicBezTo>
                    <a:pt x="3535282" y="2435972"/>
                    <a:pt x="3649222" y="2432162"/>
                    <a:pt x="3766723" y="2435972"/>
                  </a:cubicBezTo>
                  <a:cubicBezTo>
                    <a:pt x="3862860" y="2438512"/>
                    <a:pt x="3958997" y="2438512"/>
                    <a:pt x="4055134" y="2441052"/>
                  </a:cubicBezTo>
                  <a:cubicBezTo>
                    <a:pt x="4197559" y="2444862"/>
                    <a:pt x="4339984" y="2447402"/>
                    <a:pt x="4482409" y="2448672"/>
                  </a:cubicBezTo>
                  <a:cubicBezTo>
                    <a:pt x="4535818" y="2448672"/>
                    <a:pt x="4558385" y="2447402"/>
                    <a:pt x="4578705" y="24474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33945" y="1059736"/>
            <a:ext cx="15274482" cy="8548529"/>
            <a:chOff x="0" y="0"/>
            <a:chExt cx="20365976" cy="113980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05484" y="6418625"/>
              <a:ext cx="7876909" cy="4604975"/>
            </a:xfrm>
            <a:custGeom>
              <a:avLst/>
              <a:gdLst/>
              <a:ahLst/>
              <a:cxnLst/>
              <a:rect r="r" b="b" t="t" l="l"/>
              <a:pathLst>
                <a:path h="4604975" w="7876909">
                  <a:moveTo>
                    <a:pt x="0" y="0"/>
                  </a:moveTo>
                  <a:lnTo>
                    <a:pt x="7876909" y="0"/>
                  </a:lnTo>
                  <a:lnTo>
                    <a:pt x="7876909" y="4604975"/>
                  </a:lnTo>
                  <a:lnTo>
                    <a:pt x="0" y="4604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42938" r="-8141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5400000">
              <a:off x="-1130292" y="8374487"/>
              <a:ext cx="2944316" cy="647750"/>
            </a:xfrm>
            <a:custGeom>
              <a:avLst/>
              <a:gdLst/>
              <a:ahLst/>
              <a:cxnLst/>
              <a:rect r="r" b="b" t="t" l="l"/>
              <a:pathLst>
                <a:path h="647750" w="2944316">
                  <a:moveTo>
                    <a:pt x="0" y="0"/>
                  </a:moveTo>
                  <a:lnTo>
                    <a:pt x="2944316" y="0"/>
                  </a:lnTo>
                  <a:lnTo>
                    <a:pt x="2944316" y="647749"/>
                  </a:lnTo>
                  <a:lnTo>
                    <a:pt x="0" y="647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468012" y="4929358"/>
              <a:ext cx="7809064" cy="6094242"/>
            </a:xfrm>
            <a:custGeom>
              <a:avLst/>
              <a:gdLst/>
              <a:ahLst/>
              <a:cxnLst/>
              <a:rect r="r" b="b" t="t" l="l"/>
              <a:pathLst>
                <a:path h="6094242" w="7809064">
                  <a:moveTo>
                    <a:pt x="0" y="0"/>
                  </a:moveTo>
                  <a:lnTo>
                    <a:pt x="7809064" y="0"/>
                  </a:lnTo>
                  <a:lnTo>
                    <a:pt x="7809064" y="6094242"/>
                  </a:lnTo>
                  <a:lnTo>
                    <a:pt x="0" y="6094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081" t="-8008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9687984" y="7679028"/>
              <a:ext cx="479498" cy="786924"/>
            </a:xfrm>
            <a:custGeom>
              <a:avLst/>
              <a:gdLst/>
              <a:ahLst/>
              <a:cxnLst/>
              <a:rect r="r" b="b" t="t" l="l"/>
              <a:pathLst>
                <a:path h="786924" w="479498">
                  <a:moveTo>
                    <a:pt x="0" y="0"/>
                  </a:moveTo>
                  <a:lnTo>
                    <a:pt x="479498" y="0"/>
                  </a:lnTo>
                  <a:lnTo>
                    <a:pt x="479498" y="786924"/>
                  </a:lnTo>
                  <a:lnTo>
                    <a:pt x="0" y="786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-313644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6822761" y="10772697"/>
              <a:ext cx="7904165" cy="625341"/>
              <a:chOff x="0" y="0"/>
              <a:chExt cx="6420999" cy="508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215900"/>
                <a:ext cx="6421000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6421000">
                    <a:moveTo>
                      <a:pt x="0" y="0"/>
                    </a:moveTo>
                    <a:lnTo>
                      <a:pt x="6421000" y="0"/>
                    </a:lnTo>
                    <a:lnTo>
                      <a:pt x="642100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7406417" y="273240"/>
              <a:ext cx="2959559" cy="5160940"/>
            </a:xfrm>
            <a:custGeom>
              <a:avLst/>
              <a:gdLst/>
              <a:ahLst/>
              <a:cxnLst/>
              <a:rect r="r" b="b" t="t" l="l"/>
              <a:pathLst>
                <a:path h="5160940" w="2959559">
                  <a:moveTo>
                    <a:pt x="0" y="0"/>
                  </a:moveTo>
                  <a:lnTo>
                    <a:pt x="2959559" y="0"/>
                  </a:lnTo>
                  <a:lnTo>
                    <a:pt x="2959559" y="5160940"/>
                  </a:lnTo>
                  <a:lnTo>
                    <a:pt x="0" y="5160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87821" t="0" r="0" b="-2754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true" rot="0">
              <a:off x="4841615" y="0"/>
              <a:ext cx="3084194" cy="622680"/>
            </a:xfrm>
            <a:custGeom>
              <a:avLst/>
              <a:gdLst/>
              <a:ahLst/>
              <a:cxnLst/>
              <a:rect r="r" b="b" t="t" l="l"/>
              <a:pathLst>
                <a:path h="622680" w="3084194">
                  <a:moveTo>
                    <a:pt x="0" y="622680"/>
                  </a:moveTo>
                  <a:lnTo>
                    <a:pt x="3084194" y="622680"/>
                  </a:lnTo>
                  <a:lnTo>
                    <a:pt x="3084194" y="0"/>
                  </a:lnTo>
                  <a:lnTo>
                    <a:pt x="0" y="0"/>
                  </a:lnTo>
                  <a:lnTo>
                    <a:pt x="0" y="62268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-24386" b="0"/>
              </a:stretch>
            </a:blipFill>
          </p:spPr>
        </p:sp>
        <p:grpSp>
          <p:nvGrpSpPr>
            <p:cNvPr name="Group 14" id="14"/>
            <p:cNvGrpSpPr/>
            <p:nvPr/>
          </p:nvGrpSpPr>
          <p:grpSpPr>
            <a:xfrm rot="0">
              <a:off x="6407346" y="11370"/>
              <a:ext cx="11346563" cy="625341"/>
              <a:chOff x="0" y="0"/>
              <a:chExt cx="9217454" cy="5080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215900"/>
                <a:ext cx="9217454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9217454">
                    <a:moveTo>
                      <a:pt x="0" y="0"/>
                    </a:moveTo>
                    <a:lnTo>
                      <a:pt x="9217454" y="0"/>
                    </a:lnTo>
                    <a:lnTo>
                      <a:pt x="9217454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0" y="5691243"/>
              <a:ext cx="790881" cy="790881"/>
            </a:xfrm>
            <a:custGeom>
              <a:avLst/>
              <a:gdLst/>
              <a:ahLst/>
              <a:cxnLst/>
              <a:rect r="r" b="b" t="t" l="l"/>
              <a:pathLst>
                <a:path h="790881" w="790881">
                  <a:moveTo>
                    <a:pt x="0" y="0"/>
                  </a:moveTo>
                  <a:lnTo>
                    <a:pt x="790881" y="0"/>
                  </a:lnTo>
                  <a:lnTo>
                    <a:pt x="790881" y="790882"/>
                  </a:lnTo>
                  <a:lnTo>
                    <a:pt x="0" y="7908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-923747">
            <a:off x="630015" y="797562"/>
            <a:ext cx="2912807" cy="3005710"/>
          </a:xfrm>
          <a:custGeom>
            <a:avLst/>
            <a:gdLst/>
            <a:ahLst/>
            <a:cxnLst/>
            <a:rect r="r" b="b" t="t" l="l"/>
            <a:pathLst>
              <a:path h="3005710" w="2912807">
                <a:moveTo>
                  <a:pt x="0" y="0"/>
                </a:moveTo>
                <a:lnTo>
                  <a:pt x="2912807" y="0"/>
                </a:lnTo>
                <a:lnTo>
                  <a:pt x="2912807" y="3005711"/>
                </a:lnTo>
                <a:lnTo>
                  <a:pt x="0" y="30057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253774" y="1595754"/>
            <a:ext cx="1931735" cy="1931735"/>
          </a:xfrm>
          <a:custGeom>
            <a:avLst/>
            <a:gdLst/>
            <a:ahLst/>
            <a:cxnLst/>
            <a:rect r="r" b="b" t="t" l="l"/>
            <a:pathLst>
              <a:path h="1931735" w="1931735">
                <a:moveTo>
                  <a:pt x="0" y="0"/>
                </a:moveTo>
                <a:lnTo>
                  <a:pt x="1931734" y="0"/>
                </a:lnTo>
                <a:lnTo>
                  <a:pt x="1931734" y="1931734"/>
                </a:lnTo>
                <a:lnTo>
                  <a:pt x="0" y="19317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236011" y="4943475"/>
            <a:ext cx="11815978" cy="1285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1"/>
              </a:lnSpc>
            </a:pPr>
            <a:r>
              <a:rPr lang="en-US" sz="9001">
                <a:solidFill>
                  <a:srgbClr val="2B3547"/>
                </a:solidFill>
                <a:latin typeface="Amatic SC Bold"/>
              </a:rPr>
              <a:t>SALESFORCE IMPACT HACKATHON 2023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334081" y="3196073"/>
            <a:ext cx="9472017" cy="1209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3"/>
              </a:lnSpc>
            </a:pPr>
            <a:r>
              <a:rPr lang="en-US" sz="7457">
                <a:solidFill>
                  <a:srgbClr val="2B3547"/>
                </a:solidFill>
                <a:latin typeface="Copperplate Gothic 32 AB"/>
              </a:rPr>
              <a:t>Lost and Found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216238" y="7099323"/>
            <a:ext cx="11815978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2B3547"/>
                </a:solidFill>
                <a:latin typeface="Glacial Indifference Bold"/>
              </a:rPr>
              <a:t>By Mayank and Prajwal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66328" y="838200"/>
            <a:ext cx="13300499" cy="2179595"/>
            <a:chOff x="0" y="0"/>
            <a:chExt cx="4030454" cy="6604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007594" cy="632543"/>
            </a:xfrm>
            <a:custGeom>
              <a:avLst/>
              <a:gdLst/>
              <a:ahLst/>
              <a:cxnLst/>
              <a:rect r="r" b="b" t="t" l="l"/>
              <a:pathLst>
                <a:path h="632543" w="4007594">
                  <a:moveTo>
                    <a:pt x="4007594" y="632543"/>
                  </a:moveTo>
                  <a:lnTo>
                    <a:pt x="0" y="624923"/>
                  </a:lnTo>
                  <a:lnTo>
                    <a:pt x="0" y="232610"/>
                  </a:lnTo>
                  <a:lnTo>
                    <a:pt x="17780" y="19050"/>
                  </a:lnTo>
                  <a:lnTo>
                    <a:pt x="1996367" y="0"/>
                  </a:lnTo>
                  <a:lnTo>
                    <a:pt x="3988544" y="5080"/>
                  </a:ln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036804" cy="659213"/>
            </a:xfrm>
            <a:custGeom>
              <a:avLst/>
              <a:gdLst/>
              <a:ahLst/>
              <a:cxnLst/>
              <a:rect r="r" b="b" t="t" l="l"/>
              <a:pathLst>
                <a:path h="659213" w="4036804">
                  <a:moveTo>
                    <a:pt x="4002514" y="21590"/>
                  </a:moveTo>
                  <a:cubicBezTo>
                    <a:pt x="4003784" y="34290"/>
                    <a:pt x="4003784" y="44450"/>
                    <a:pt x="4005054" y="54610"/>
                  </a:cubicBezTo>
                  <a:cubicBezTo>
                    <a:pt x="4007594" y="72591"/>
                    <a:pt x="4008864" y="84530"/>
                    <a:pt x="4011404" y="96043"/>
                  </a:cubicBezTo>
                  <a:cubicBezTo>
                    <a:pt x="4011404" y="112673"/>
                    <a:pt x="4024104" y="440572"/>
                    <a:pt x="4030454" y="457201"/>
                  </a:cubicBezTo>
                  <a:cubicBezTo>
                    <a:pt x="4036804" y="482359"/>
                    <a:pt x="4032994" y="507942"/>
                    <a:pt x="4032994" y="533100"/>
                  </a:cubicBezTo>
                  <a:cubicBezTo>
                    <a:pt x="4032994" y="555272"/>
                    <a:pt x="4034264" y="575739"/>
                    <a:pt x="4035534" y="598253"/>
                  </a:cubicBezTo>
                  <a:cubicBezTo>
                    <a:pt x="4035534" y="619843"/>
                    <a:pt x="4035534" y="633813"/>
                    <a:pt x="4035534" y="657943"/>
                  </a:cubicBezTo>
                  <a:cubicBezTo>
                    <a:pt x="4012674" y="657943"/>
                    <a:pt x="3992354" y="659213"/>
                    <a:pt x="3964502" y="657943"/>
                  </a:cubicBezTo>
                  <a:cubicBezTo>
                    <a:pt x="3762240" y="652863"/>
                    <a:pt x="3556865" y="659213"/>
                    <a:pt x="3354603" y="654133"/>
                  </a:cubicBezTo>
                  <a:cubicBezTo>
                    <a:pt x="3233246" y="650323"/>
                    <a:pt x="3115000" y="652863"/>
                    <a:pt x="2993643" y="650323"/>
                  </a:cubicBezTo>
                  <a:cubicBezTo>
                    <a:pt x="2937631" y="649053"/>
                    <a:pt x="2881620" y="647783"/>
                    <a:pt x="2825609" y="646513"/>
                  </a:cubicBezTo>
                  <a:cubicBezTo>
                    <a:pt x="2791380" y="646513"/>
                    <a:pt x="2760263" y="647783"/>
                    <a:pt x="2726034" y="647783"/>
                  </a:cubicBezTo>
                  <a:cubicBezTo>
                    <a:pt x="2638906" y="646513"/>
                    <a:pt x="2399302" y="647783"/>
                    <a:pt x="2312174" y="646513"/>
                  </a:cubicBezTo>
                  <a:cubicBezTo>
                    <a:pt x="2249940" y="645243"/>
                    <a:pt x="1005248" y="654133"/>
                    <a:pt x="943014" y="652863"/>
                  </a:cubicBezTo>
                  <a:cubicBezTo>
                    <a:pt x="927455" y="652863"/>
                    <a:pt x="908785" y="654133"/>
                    <a:pt x="893226" y="654133"/>
                  </a:cubicBezTo>
                  <a:cubicBezTo>
                    <a:pt x="855885" y="654133"/>
                    <a:pt x="821656" y="655403"/>
                    <a:pt x="784315" y="655403"/>
                  </a:cubicBezTo>
                  <a:cubicBezTo>
                    <a:pt x="690964" y="655403"/>
                    <a:pt x="600723" y="654133"/>
                    <a:pt x="507372" y="652863"/>
                  </a:cubicBezTo>
                  <a:cubicBezTo>
                    <a:pt x="451360" y="651593"/>
                    <a:pt x="395349" y="650323"/>
                    <a:pt x="342450" y="649053"/>
                  </a:cubicBezTo>
                  <a:cubicBezTo>
                    <a:pt x="242875" y="647783"/>
                    <a:pt x="143299" y="646513"/>
                    <a:pt x="48260" y="646513"/>
                  </a:cubicBezTo>
                  <a:cubicBezTo>
                    <a:pt x="38100" y="646513"/>
                    <a:pt x="29210" y="646513"/>
                    <a:pt x="19050" y="645243"/>
                  </a:cubicBezTo>
                  <a:cubicBezTo>
                    <a:pt x="10160" y="643973"/>
                    <a:pt x="5080" y="637623"/>
                    <a:pt x="7620" y="628733"/>
                  </a:cubicBezTo>
                  <a:cubicBezTo>
                    <a:pt x="16510" y="597059"/>
                    <a:pt x="12700" y="586399"/>
                    <a:pt x="11430" y="575313"/>
                  </a:cubicBezTo>
                  <a:cubicBezTo>
                    <a:pt x="10160" y="552714"/>
                    <a:pt x="6350" y="530541"/>
                    <a:pt x="7620" y="507942"/>
                  </a:cubicBezTo>
                  <a:cubicBezTo>
                    <a:pt x="5080" y="479800"/>
                    <a:pt x="0" y="131434"/>
                    <a:pt x="7620" y="102865"/>
                  </a:cubicBezTo>
                  <a:cubicBezTo>
                    <a:pt x="8890" y="97322"/>
                    <a:pt x="7620" y="91353"/>
                    <a:pt x="8890" y="85810"/>
                  </a:cubicBezTo>
                  <a:cubicBezTo>
                    <a:pt x="10160" y="76855"/>
                    <a:pt x="12700" y="670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506" y="30480"/>
                    <a:pt x="115294" y="29210"/>
                  </a:cubicBezTo>
                  <a:cubicBezTo>
                    <a:pt x="199311" y="25400"/>
                    <a:pt x="283327" y="22860"/>
                    <a:pt x="370456" y="20320"/>
                  </a:cubicBezTo>
                  <a:cubicBezTo>
                    <a:pt x="429578" y="17780"/>
                    <a:pt x="488701" y="16510"/>
                    <a:pt x="544712" y="13970"/>
                  </a:cubicBezTo>
                  <a:cubicBezTo>
                    <a:pt x="600724" y="11430"/>
                    <a:pt x="659846" y="8890"/>
                    <a:pt x="715857" y="8890"/>
                  </a:cubicBezTo>
                  <a:cubicBezTo>
                    <a:pt x="778092" y="7620"/>
                    <a:pt x="840327" y="10160"/>
                    <a:pt x="902561" y="8890"/>
                  </a:cubicBezTo>
                  <a:cubicBezTo>
                    <a:pt x="980354" y="8890"/>
                    <a:pt x="2389967" y="6350"/>
                    <a:pt x="2467760" y="5080"/>
                  </a:cubicBezTo>
                  <a:cubicBezTo>
                    <a:pt x="2542442" y="3810"/>
                    <a:pt x="2617124" y="2540"/>
                    <a:pt x="2694917" y="2540"/>
                  </a:cubicBezTo>
                  <a:cubicBezTo>
                    <a:pt x="2822497" y="1270"/>
                    <a:pt x="2946967" y="0"/>
                    <a:pt x="3074548" y="0"/>
                  </a:cubicBezTo>
                  <a:cubicBezTo>
                    <a:pt x="3127447" y="0"/>
                    <a:pt x="3183458" y="2540"/>
                    <a:pt x="3236357" y="2540"/>
                  </a:cubicBezTo>
                  <a:cubicBezTo>
                    <a:pt x="3382609" y="3810"/>
                    <a:pt x="3531971" y="5080"/>
                    <a:pt x="3678223" y="7620"/>
                  </a:cubicBezTo>
                  <a:cubicBezTo>
                    <a:pt x="3756016" y="8890"/>
                    <a:pt x="3833809" y="12700"/>
                    <a:pt x="3911602" y="16510"/>
                  </a:cubicBezTo>
                  <a:cubicBezTo>
                    <a:pt x="3930273" y="16510"/>
                    <a:pt x="3948943" y="16510"/>
                    <a:pt x="3964502" y="16510"/>
                  </a:cubicBezTo>
                  <a:cubicBezTo>
                    <a:pt x="3983464" y="17780"/>
                    <a:pt x="3992354" y="20320"/>
                    <a:pt x="4002514" y="21590"/>
                  </a:cubicBezTo>
                  <a:close/>
                  <a:moveTo>
                    <a:pt x="4012674" y="641433"/>
                  </a:moveTo>
                  <a:cubicBezTo>
                    <a:pt x="4013944" y="624923"/>
                    <a:pt x="4015214" y="612223"/>
                    <a:pt x="4015214" y="599523"/>
                  </a:cubicBezTo>
                  <a:cubicBezTo>
                    <a:pt x="4013944" y="573607"/>
                    <a:pt x="4012674" y="551008"/>
                    <a:pt x="4012674" y="526704"/>
                  </a:cubicBezTo>
                  <a:cubicBezTo>
                    <a:pt x="4012674" y="515617"/>
                    <a:pt x="4015214" y="504531"/>
                    <a:pt x="4013944" y="493445"/>
                  </a:cubicBezTo>
                  <a:cubicBezTo>
                    <a:pt x="4013944" y="483211"/>
                    <a:pt x="4012674" y="472551"/>
                    <a:pt x="4011404" y="462318"/>
                  </a:cubicBezTo>
                  <a:cubicBezTo>
                    <a:pt x="4006324" y="446541"/>
                    <a:pt x="3994894" y="119921"/>
                    <a:pt x="3994894" y="104145"/>
                  </a:cubicBezTo>
                  <a:cubicBezTo>
                    <a:pt x="3992354" y="90926"/>
                    <a:pt x="3989814" y="77282"/>
                    <a:pt x="3987274" y="63500"/>
                  </a:cubicBezTo>
                  <a:cubicBezTo>
                    <a:pt x="3986004" y="44450"/>
                    <a:pt x="3984734" y="43180"/>
                    <a:pt x="3955166" y="41910"/>
                  </a:cubicBezTo>
                  <a:cubicBezTo>
                    <a:pt x="3945831" y="41910"/>
                    <a:pt x="3939608" y="41910"/>
                    <a:pt x="3930273" y="40640"/>
                  </a:cubicBezTo>
                  <a:cubicBezTo>
                    <a:pt x="3852480" y="36830"/>
                    <a:pt x="3771575" y="31750"/>
                    <a:pt x="3693781" y="30480"/>
                  </a:cubicBezTo>
                  <a:cubicBezTo>
                    <a:pt x="3503966" y="26670"/>
                    <a:pt x="3311039" y="25400"/>
                    <a:pt x="3121224" y="22860"/>
                  </a:cubicBezTo>
                  <a:cubicBezTo>
                    <a:pt x="3093218" y="22860"/>
                    <a:pt x="3062101" y="22860"/>
                    <a:pt x="3034095" y="22860"/>
                  </a:cubicBezTo>
                  <a:cubicBezTo>
                    <a:pt x="2987419" y="22860"/>
                    <a:pt x="2940743" y="22860"/>
                    <a:pt x="2897179" y="22860"/>
                  </a:cubicBezTo>
                  <a:cubicBezTo>
                    <a:pt x="2797604" y="22860"/>
                    <a:pt x="2698028" y="22860"/>
                    <a:pt x="2601565" y="24130"/>
                  </a:cubicBezTo>
                  <a:cubicBezTo>
                    <a:pt x="2517548" y="25400"/>
                    <a:pt x="1101712" y="29210"/>
                    <a:pt x="1017695" y="29210"/>
                  </a:cubicBezTo>
                  <a:cubicBezTo>
                    <a:pt x="880779" y="29210"/>
                    <a:pt x="743863" y="26670"/>
                    <a:pt x="606947" y="33020"/>
                  </a:cubicBezTo>
                  <a:cubicBezTo>
                    <a:pt x="535377" y="36830"/>
                    <a:pt x="466919" y="36830"/>
                    <a:pt x="398461" y="38100"/>
                  </a:cubicBezTo>
                  <a:cubicBezTo>
                    <a:pt x="280215" y="41910"/>
                    <a:pt x="161970" y="45720"/>
                    <a:pt x="49530" y="50800"/>
                  </a:cubicBezTo>
                  <a:cubicBezTo>
                    <a:pt x="36830" y="50800"/>
                    <a:pt x="34290" y="53340"/>
                    <a:pt x="33020" y="65769"/>
                  </a:cubicBezTo>
                  <a:cubicBezTo>
                    <a:pt x="31750" y="73444"/>
                    <a:pt x="31750" y="81119"/>
                    <a:pt x="30480" y="88794"/>
                  </a:cubicBezTo>
                  <a:cubicBezTo>
                    <a:pt x="29210" y="101586"/>
                    <a:pt x="26670" y="113952"/>
                    <a:pt x="25400" y="126744"/>
                  </a:cubicBezTo>
                  <a:cubicBezTo>
                    <a:pt x="20320" y="140388"/>
                    <a:pt x="26670" y="473831"/>
                    <a:pt x="29210" y="487475"/>
                  </a:cubicBezTo>
                  <a:cubicBezTo>
                    <a:pt x="29210" y="501973"/>
                    <a:pt x="29210" y="516897"/>
                    <a:pt x="30480" y="531394"/>
                  </a:cubicBezTo>
                  <a:cubicBezTo>
                    <a:pt x="30480" y="542054"/>
                    <a:pt x="33020" y="552714"/>
                    <a:pt x="33020" y="563374"/>
                  </a:cubicBezTo>
                  <a:cubicBezTo>
                    <a:pt x="33020" y="574887"/>
                    <a:pt x="33020" y="586399"/>
                    <a:pt x="31750" y="599523"/>
                  </a:cubicBezTo>
                  <a:cubicBezTo>
                    <a:pt x="31750" y="603333"/>
                    <a:pt x="31750" y="605873"/>
                    <a:pt x="31750" y="609683"/>
                  </a:cubicBezTo>
                  <a:cubicBezTo>
                    <a:pt x="31750" y="619843"/>
                    <a:pt x="35560" y="623653"/>
                    <a:pt x="44450" y="623653"/>
                  </a:cubicBezTo>
                  <a:cubicBezTo>
                    <a:pt x="71730" y="623653"/>
                    <a:pt x="115294" y="624923"/>
                    <a:pt x="155746" y="624923"/>
                  </a:cubicBezTo>
                  <a:cubicBezTo>
                    <a:pt x="214869" y="624923"/>
                    <a:pt x="277104" y="622383"/>
                    <a:pt x="336227" y="624923"/>
                  </a:cubicBezTo>
                  <a:cubicBezTo>
                    <a:pt x="432690" y="628733"/>
                    <a:pt x="529154" y="631273"/>
                    <a:pt x="625617" y="630003"/>
                  </a:cubicBezTo>
                  <a:cubicBezTo>
                    <a:pt x="687852" y="628733"/>
                    <a:pt x="746975" y="631273"/>
                    <a:pt x="809209" y="631273"/>
                  </a:cubicBezTo>
                  <a:cubicBezTo>
                    <a:pt x="899449" y="631273"/>
                    <a:pt x="989690" y="630003"/>
                    <a:pt x="1079930" y="631273"/>
                  </a:cubicBezTo>
                  <a:cubicBezTo>
                    <a:pt x="1213734" y="632543"/>
                    <a:pt x="2682470" y="622383"/>
                    <a:pt x="2819386" y="624923"/>
                  </a:cubicBezTo>
                  <a:cubicBezTo>
                    <a:pt x="2878509" y="626193"/>
                    <a:pt x="2937631" y="627463"/>
                    <a:pt x="2993643" y="627463"/>
                  </a:cubicBezTo>
                  <a:cubicBezTo>
                    <a:pt x="3096330" y="630003"/>
                    <a:pt x="3195905" y="626193"/>
                    <a:pt x="3298592" y="630003"/>
                  </a:cubicBezTo>
                  <a:cubicBezTo>
                    <a:pt x="3382609" y="632543"/>
                    <a:pt x="3466625" y="632543"/>
                    <a:pt x="3550642" y="635083"/>
                  </a:cubicBezTo>
                  <a:cubicBezTo>
                    <a:pt x="3675111" y="638893"/>
                    <a:pt x="3799580" y="641433"/>
                    <a:pt x="3924049" y="642703"/>
                  </a:cubicBezTo>
                  <a:cubicBezTo>
                    <a:pt x="3970725" y="642703"/>
                    <a:pt x="3992354" y="641433"/>
                    <a:pt x="4012674" y="641433"/>
                  </a:cubicBezTo>
                  <a:close/>
                </a:path>
              </a:pathLst>
            </a:custGeom>
            <a:solidFill>
              <a:srgbClr val="2F90B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09592" y="716848"/>
            <a:ext cx="16215677" cy="8853303"/>
            <a:chOff x="0" y="0"/>
            <a:chExt cx="21620903" cy="118044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296311" y="274571"/>
              <a:ext cx="7667927" cy="6079240"/>
            </a:xfrm>
            <a:custGeom>
              <a:avLst/>
              <a:gdLst/>
              <a:ahLst/>
              <a:cxnLst/>
              <a:rect r="r" b="b" t="t" l="l"/>
              <a:pathLst>
                <a:path h="6079240" w="7667927">
                  <a:moveTo>
                    <a:pt x="0" y="0"/>
                  </a:moveTo>
                  <a:lnTo>
                    <a:pt x="7667927" y="0"/>
                  </a:lnTo>
                  <a:lnTo>
                    <a:pt x="7667927" y="6079239"/>
                  </a:lnTo>
                  <a:lnTo>
                    <a:pt x="0" y="6079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-11089" b="-8274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661344" y="261871"/>
              <a:ext cx="2959559" cy="6177834"/>
            </a:xfrm>
            <a:custGeom>
              <a:avLst/>
              <a:gdLst/>
              <a:ahLst/>
              <a:cxnLst/>
              <a:rect r="r" b="b" t="t" l="l"/>
              <a:pathLst>
                <a:path h="6177834" w="2959559">
                  <a:moveTo>
                    <a:pt x="0" y="0"/>
                  </a:moveTo>
                  <a:lnTo>
                    <a:pt x="2959559" y="0"/>
                  </a:lnTo>
                  <a:lnTo>
                    <a:pt x="2959559" y="6177834"/>
                  </a:lnTo>
                  <a:lnTo>
                    <a:pt x="0" y="6177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87821" t="0" r="0" b="-6546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45511" y="6111187"/>
              <a:ext cx="7792439" cy="5067876"/>
            </a:xfrm>
            <a:custGeom>
              <a:avLst/>
              <a:gdLst/>
              <a:ahLst/>
              <a:cxnLst/>
              <a:rect r="r" b="b" t="t" l="l"/>
              <a:pathLst>
                <a:path h="5067876" w="7792439">
                  <a:moveTo>
                    <a:pt x="0" y="0"/>
                  </a:moveTo>
                  <a:lnTo>
                    <a:pt x="7792439" y="0"/>
                  </a:lnTo>
                  <a:lnTo>
                    <a:pt x="7792439" y="5067876"/>
                  </a:lnTo>
                  <a:lnTo>
                    <a:pt x="0" y="5067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9882" r="-9314" b="0"/>
              </a:stretch>
            </a:blipFill>
          </p:spPr>
        </p:sp>
        <p:grpSp>
          <p:nvGrpSpPr>
            <p:cNvPr name="Group 9" id="9"/>
            <p:cNvGrpSpPr/>
            <p:nvPr/>
          </p:nvGrpSpPr>
          <p:grpSpPr>
            <a:xfrm rot="0">
              <a:off x="7194575" y="10451245"/>
              <a:ext cx="11560262" cy="625341"/>
              <a:chOff x="0" y="0"/>
              <a:chExt cx="9391053" cy="508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215900"/>
                <a:ext cx="9391053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9391053">
                    <a:moveTo>
                      <a:pt x="0" y="0"/>
                    </a:moveTo>
                    <a:lnTo>
                      <a:pt x="9391053" y="0"/>
                    </a:lnTo>
                    <a:lnTo>
                      <a:pt x="9391053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7662274" y="0"/>
              <a:ext cx="11346563" cy="625341"/>
              <a:chOff x="0" y="0"/>
              <a:chExt cx="9217454" cy="508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215900"/>
                <a:ext cx="9217454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9217454">
                    <a:moveTo>
                      <a:pt x="0" y="0"/>
                    </a:moveTo>
                    <a:lnTo>
                      <a:pt x="9217454" y="0"/>
                    </a:lnTo>
                    <a:lnTo>
                      <a:pt x="9217454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  <p:sp>
          <p:nvSpPr>
            <p:cNvPr name="Freeform 13" id="13"/>
            <p:cNvSpPr/>
            <p:nvPr/>
          </p:nvSpPr>
          <p:spPr>
            <a:xfrm flipH="false" flipV="false" rot="5502952">
              <a:off x="-1609339" y="8632406"/>
              <a:ext cx="3811301" cy="478714"/>
            </a:xfrm>
            <a:custGeom>
              <a:avLst/>
              <a:gdLst/>
              <a:ahLst/>
              <a:cxnLst/>
              <a:rect r="r" b="b" t="t" l="l"/>
              <a:pathLst>
                <a:path h="478714" w="3811301">
                  <a:moveTo>
                    <a:pt x="0" y="0"/>
                  </a:moveTo>
                  <a:lnTo>
                    <a:pt x="3811300" y="0"/>
                  </a:lnTo>
                  <a:lnTo>
                    <a:pt x="3811300" y="478714"/>
                  </a:lnTo>
                  <a:lnTo>
                    <a:pt x="0" y="478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4" id="14"/>
            <p:cNvGrpSpPr/>
            <p:nvPr/>
          </p:nvGrpSpPr>
          <p:grpSpPr>
            <a:xfrm rot="0">
              <a:off x="6637110" y="11179063"/>
              <a:ext cx="1840764" cy="625341"/>
              <a:chOff x="0" y="0"/>
              <a:chExt cx="1495357" cy="5080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215900"/>
                <a:ext cx="1495357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1495357">
                    <a:moveTo>
                      <a:pt x="0" y="0"/>
                    </a:moveTo>
                    <a:lnTo>
                      <a:pt x="1495357" y="0"/>
                    </a:lnTo>
                    <a:lnTo>
                      <a:pt x="1495357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</p:grpSp>
      <p:grpSp>
        <p:nvGrpSpPr>
          <p:cNvPr name="Group 16" id="16"/>
          <p:cNvGrpSpPr/>
          <p:nvPr/>
        </p:nvGrpSpPr>
        <p:grpSpPr>
          <a:xfrm rot="-5400000">
            <a:off x="16050951" y="2450638"/>
            <a:ext cx="2217641" cy="469006"/>
            <a:chOff x="0" y="0"/>
            <a:chExt cx="2402020" cy="508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215900"/>
              <a:ext cx="2402020" cy="76200"/>
            </a:xfrm>
            <a:custGeom>
              <a:avLst/>
              <a:gdLst/>
              <a:ahLst/>
              <a:cxnLst/>
              <a:rect r="r" b="b" t="t" l="l"/>
              <a:pathLst>
                <a:path h="76200" w="2402020">
                  <a:moveTo>
                    <a:pt x="0" y="0"/>
                  </a:moveTo>
                  <a:lnTo>
                    <a:pt x="2402020" y="0"/>
                  </a:lnTo>
                  <a:lnTo>
                    <a:pt x="240202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B3547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5197770" y="6690621"/>
            <a:ext cx="2061530" cy="2198222"/>
          </a:xfrm>
          <a:custGeom>
            <a:avLst/>
            <a:gdLst/>
            <a:ahLst/>
            <a:cxnLst/>
            <a:rect r="r" b="b" t="t" l="l"/>
            <a:pathLst>
              <a:path h="2198222" w="2061530">
                <a:moveTo>
                  <a:pt x="0" y="0"/>
                </a:moveTo>
                <a:lnTo>
                  <a:pt x="2061530" y="0"/>
                </a:lnTo>
                <a:lnTo>
                  <a:pt x="2061530" y="2198222"/>
                </a:lnTo>
                <a:lnTo>
                  <a:pt x="0" y="2198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548813">
            <a:off x="15355328" y="6486858"/>
            <a:ext cx="1241383" cy="2081587"/>
          </a:xfrm>
          <a:custGeom>
            <a:avLst/>
            <a:gdLst/>
            <a:ahLst/>
            <a:cxnLst/>
            <a:rect r="r" b="b" t="t" l="l"/>
            <a:pathLst>
              <a:path h="2081587" w="1241383">
                <a:moveTo>
                  <a:pt x="0" y="0"/>
                </a:moveTo>
                <a:lnTo>
                  <a:pt x="1241383" y="0"/>
                </a:lnTo>
                <a:lnTo>
                  <a:pt x="1241383" y="2081587"/>
                </a:lnTo>
                <a:lnTo>
                  <a:pt x="0" y="20815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694643" y="1096423"/>
            <a:ext cx="1684724" cy="1684724"/>
          </a:xfrm>
          <a:custGeom>
            <a:avLst/>
            <a:gdLst/>
            <a:ahLst/>
            <a:cxnLst/>
            <a:rect r="r" b="b" t="t" l="l"/>
            <a:pathLst>
              <a:path h="1684724" w="1684724">
                <a:moveTo>
                  <a:pt x="0" y="0"/>
                </a:moveTo>
                <a:lnTo>
                  <a:pt x="1684724" y="0"/>
                </a:lnTo>
                <a:lnTo>
                  <a:pt x="1684724" y="1684725"/>
                </a:lnTo>
                <a:lnTo>
                  <a:pt x="0" y="16847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151634" y="3816010"/>
            <a:ext cx="3996737" cy="1672125"/>
            <a:chOff x="0" y="0"/>
            <a:chExt cx="5328983" cy="2229499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-9525"/>
              <a:ext cx="5328983" cy="4658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2B3547"/>
                  </a:solidFill>
                  <a:latin typeface="Nunito Bold"/>
                </a:rPr>
                <a:t>Community Collaboration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693223"/>
              <a:ext cx="5328983" cy="15362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80"/>
                </a:lnSpc>
              </a:pPr>
              <a:r>
                <a:rPr lang="en-US" sz="1700">
                  <a:solidFill>
                    <a:srgbClr val="2B3547"/>
                  </a:solidFill>
                  <a:latin typeface="Nunito"/>
                </a:rPr>
                <a:t> The application fosters a sense of community collaboration by enabling individuals to help each other in locating lost items.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6676333" y="3816010"/>
            <a:ext cx="3996737" cy="1967400"/>
            <a:chOff x="0" y="0"/>
            <a:chExt cx="5328983" cy="2623200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-9525"/>
              <a:ext cx="5328983" cy="4658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2B3547"/>
                  </a:solidFill>
                  <a:latin typeface="Nunito Bold"/>
                </a:rPr>
                <a:t>Reduced Stress and Anxiety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693224"/>
              <a:ext cx="5328983" cy="1929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80"/>
                </a:lnSpc>
              </a:pPr>
              <a:r>
                <a:rPr lang="en-US" sz="1700">
                  <a:solidFill>
                    <a:srgbClr val="2B3547"/>
                  </a:solidFill>
                  <a:latin typeface="Nunito"/>
                </a:rPr>
                <a:t>project aims to reduce the stress and anxiety associated with losing valuable items. The quick and organized retrieval process contributes to the emotional well-being of individuals.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1201032" y="3816010"/>
            <a:ext cx="3996737" cy="1967400"/>
            <a:chOff x="0" y="0"/>
            <a:chExt cx="5328983" cy="2623200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-9525"/>
              <a:ext cx="5328983" cy="4658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2B3547"/>
                  </a:solidFill>
                  <a:latin typeface="Nunito Bold"/>
                </a:rPr>
                <a:t>Time Efficiency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693224"/>
              <a:ext cx="5328983" cy="1929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80"/>
                </a:lnSpc>
              </a:pPr>
              <a:r>
                <a:rPr lang="en-US" sz="1700">
                  <a:solidFill>
                    <a:srgbClr val="2B3547"/>
                  </a:solidFill>
                  <a:latin typeface="Nunito"/>
                </a:rPr>
                <a:t>the efficient handling of lost and found items saves valuable time for both those who lost something and those who found it. This can have a direct positive impact on people's daily lives.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2151634" y="6101271"/>
            <a:ext cx="3996737" cy="2262675"/>
            <a:chOff x="0" y="0"/>
            <a:chExt cx="5328983" cy="3016900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-9525"/>
              <a:ext cx="5328983" cy="4658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2B3547"/>
                  </a:solidFill>
                  <a:latin typeface="Nunito Bold"/>
                </a:rPr>
                <a:t>Resource Optimization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693224"/>
              <a:ext cx="5328983" cy="2323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80"/>
                </a:lnSpc>
              </a:pPr>
              <a:r>
                <a:rPr lang="en-US" sz="1700">
                  <a:solidFill>
                    <a:srgbClr val="2B3547"/>
                  </a:solidFill>
                  <a:latin typeface="Nunito"/>
                </a:rPr>
                <a:t>The automation of the lost and found process contributes to resource optimization, This can include saving manpower, reducing physical paperwork, and making the process more environmentally friendly.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6676333" y="6101271"/>
            <a:ext cx="3996737" cy="1967400"/>
            <a:chOff x="0" y="0"/>
            <a:chExt cx="5328983" cy="2623200"/>
          </a:xfrm>
        </p:grpSpPr>
        <p:sp>
          <p:nvSpPr>
            <p:cNvPr name="TextBox 34" id="34"/>
            <p:cNvSpPr txBox="true"/>
            <p:nvPr/>
          </p:nvSpPr>
          <p:spPr>
            <a:xfrm rot="0">
              <a:off x="0" y="-9525"/>
              <a:ext cx="5328983" cy="4658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2B3547"/>
                  </a:solidFill>
                  <a:latin typeface="Nunito Bold"/>
                </a:rPr>
                <a:t>Positive Environment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0" y="693224"/>
              <a:ext cx="5328983" cy="1929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80"/>
                </a:lnSpc>
              </a:pPr>
              <a:r>
                <a:rPr lang="en-US" sz="1700">
                  <a:solidFill>
                    <a:srgbClr val="2B3547"/>
                  </a:solidFill>
                  <a:latin typeface="Nunito"/>
                </a:rPr>
                <a:t> project is targeted at educational institutions, public spaces, events and any large organization, A more efficient lost and found system can create a positive and organized environment.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1201032" y="6101271"/>
            <a:ext cx="3996737" cy="2262675"/>
            <a:chOff x="0" y="0"/>
            <a:chExt cx="5328983" cy="3016900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0" y="-9525"/>
              <a:ext cx="5328983" cy="4658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2B3547"/>
                  </a:solidFill>
                  <a:latin typeface="Nunito Bold"/>
                </a:rPr>
                <a:t>Long-Term Impact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693224"/>
              <a:ext cx="5328983" cy="2323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80"/>
                </a:lnSpc>
              </a:pPr>
              <a:r>
                <a:rPr lang="en-US" sz="1700">
                  <a:solidFill>
                    <a:srgbClr val="2B3547"/>
                  </a:solidFill>
                  <a:latin typeface="Nunito"/>
                </a:rPr>
                <a:t>"Lost and Found" project has the potential to make a positive social impact by improving efficiency, reducing stress, fostering community collaboration, and contributing to a more organized and connected society.</a:t>
              </a: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2151634" y="1373866"/>
            <a:ext cx="1176630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2B3547"/>
                </a:solidFill>
                <a:latin typeface="Amatic SC Bold"/>
              </a:rPr>
              <a:t>How it is impacted to Society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49959" y="1351077"/>
            <a:ext cx="7113199" cy="7584845"/>
          </a:xfrm>
          <a:custGeom>
            <a:avLst/>
            <a:gdLst/>
            <a:ahLst/>
            <a:cxnLst/>
            <a:rect r="r" b="b" t="t" l="l"/>
            <a:pathLst>
              <a:path h="7584845" w="7113199">
                <a:moveTo>
                  <a:pt x="0" y="0"/>
                </a:moveTo>
                <a:lnTo>
                  <a:pt x="7113199" y="0"/>
                </a:lnTo>
                <a:lnTo>
                  <a:pt x="7113199" y="7584846"/>
                </a:lnTo>
                <a:lnTo>
                  <a:pt x="0" y="7584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791940" y="2040059"/>
            <a:ext cx="6871218" cy="6321521"/>
          </a:xfrm>
          <a:custGeom>
            <a:avLst/>
            <a:gdLst/>
            <a:ahLst/>
            <a:cxnLst/>
            <a:rect r="r" b="b" t="t" l="l"/>
            <a:pathLst>
              <a:path h="6321521" w="6871218">
                <a:moveTo>
                  <a:pt x="0" y="0"/>
                </a:moveTo>
                <a:lnTo>
                  <a:pt x="6871218" y="0"/>
                </a:lnTo>
                <a:lnTo>
                  <a:pt x="6871218" y="6321521"/>
                </a:lnTo>
                <a:lnTo>
                  <a:pt x="0" y="6321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097810" y="1754412"/>
            <a:ext cx="1844948" cy="2234944"/>
          </a:xfrm>
          <a:custGeom>
            <a:avLst/>
            <a:gdLst/>
            <a:ahLst/>
            <a:cxnLst/>
            <a:rect r="r" b="b" t="t" l="l"/>
            <a:pathLst>
              <a:path h="2234944" w="1844948">
                <a:moveTo>
                  <a:pt x="0" y="0"/>
                </a:moveTo>
                <a:lnTo>
                  <a:pt x="1844948" y="0"/>
                </a:lnTo>
                <a:lnTo>
                  <a:pt x="1844948" y="2234944"/>
                </a:lnTo>
                <a:lnTo>
                  <a:pt x="0" y="2234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72434" t="-7959" r="0" b="-17488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999838">
            <a:off x="14451086" y="7217608"/>
            <a:ext cx="2244406" cy="493769"/>
          </a:xfrm>
          <a:custGeom>
            <a:avLst/>
            <a:gdLst/>
            <a:ahLst/>
            <a:cxnLst/>
            <a:rect r="r" b="b" t="t" l="l"/>
            <a:pathLst>
              <a:path h="493769" w="2244406">
                <a:moveTo>
                  <a:pt x="0" y="0"/>
                </a:moveTo>
                <a:lnTo>
                  <a:pt x="2244406" y="0"/>
                </a:lnTo>
                <a:lnTo>
                  <a:pt x="2244406" y="493769"/>
                </a:lnTo>
                <a:lnTo>
                  <a:pt x="0" y="493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80020">
            <a:off x="9918146" y="4019228"/>
            <a:ext cx="363138" cy="595960"/>
          </a:xfrm>
          <a:custGeom>
            <a:avLst/>
            <a:gdLst/>
            <a:ahLst/>
            <a:cxnLst/>
            <a:rect r="r" b="b" t="t" l="l"/>
            <a:pathLst>
              <a:path h="595960" w="363138">
                <a:moveTo>
                  <a:pt x="0" y="0"/>
                </a:moveTo>
                <a:lnTo>
                  <a:pt x="363137" y="0"/>
                </a:lnTo>
                <a:lnTo>
                  <a:pt x="363137" y="595960"/>
                </a:lnTo>
                <a:lnTo>
                  <a:pt x="0" y="595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313644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70950" y="6457044"/>
            <a:ext cx="1507213" cy="2206092"/>
          </a:xfrm>
          <a:custGeom>
            <a:avLst/>
            <a:gdLst/>
            <a:ahLst/>
            <a:cxnLst/>
            <a:rect r="r" b="b" t="t" l="l"/>
            <a:pathLst>
              <a:path h="2206092" w="1507213">
                <a:moveTo>
                  <a:pt x="0" y="0"/>
                </a:moveTo>
                <a:lnTo>
                  <a:pt x="1507213" y="0"/>
                </a:lnTo>
                <a:lnTo>
                  <a:pt x="1507213" y="2206092"/>
                </a:lnTo>
                <a:lnTo>
                  <a:pt x="0" y="2206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86548" r="-355888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18027">
            <a:off x="11574147" y="2891264"/>
            <a:ext cx="3306803" cy="4114800"/>
          </a:xfrm>
          <a:custGeom>
            <a:avLst/>
            <a:gdLst/>
            <a:ahLst/>
            <a:cxnLst/>
            <a:rect r="r" b="b" t="t" l="l"/>
            <a:pathLst>
              <a:path h="4114800" w="3306803">
                <a:moveTo>
                  <a:pt x="0" y="0"/>
                </a:moveTo>
                <a:lnTo>
                  <a:pt x="3306803" y="0"/>
                </a:lnTo>
                <a:lnTo>
                  <a:pt x="33068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10108" y="3600770"/>
            <a:ext cx="6683560" cy="3085459"/>
            <a:chOff x="0" y="0"/>
            <a:chExt cx="8911413" cy="411394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3475771"/>
              <a:ext cx="6870368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42875"/>
              <a:ext cx="8911413" cy="2697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399"/>
                </a:lnSpc>
              </a:pPr>
              <a:r>
                <a:rPr lang="en-US" sz="13999">
                  <a:solidFill>
                    <a:srgbClr val="2B3547"/>
                  </a:solidFill>
                  <a:latin typeface="Amatic SC Bold"/>
                </a:rPr>
                <a:t>Thank you!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0505" y="256010"/>
            <a:ext cx="17190404" cy="9002290"/>
            <a:chOff x="0" y="0"/>
            <a:chExt cx="22920538" cy="120030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538671" y="367055"/>
              <a:ext cx="3098610" cy="5395216"/>
            </a:xfrm>
            <a:custGeom>
              <a:avLst/>
              <a:gdLst/>
              <a:ahLst/>
              <a:cxnLst/>
              <a:rect r="r" b="b" t="t" l="l"/>
              <a:pathLst>
                <a:path h="5395216" w="3098610">
                  <a:moveTo>
                    <a:pt x="0" y="0"/>
                  </a:moveTo>
                  <a:lnTo>
                    <a:pt x="3098610" y="0"/>
                  </a:lnTo>
                  <a:lnTo>
                    <a:pt x="3098610" y="5395215"/>
                  </a:lnTo>
                  <a:lnTo>
                    <a:pt x="0" y="5395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87821" t="0" r="0" b="-2773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57596" y="6491193"/>
              <a:ext cx="8158555" cy="5305983"/>
            </a:xfrm>
            <a:custGeom>
              <a:avLst/>
              <a:gdLst/>
              <a:ahLst/>
              <a:cxnLst/>
              <a:rect r="r" b="b" t="t" l="l"/>
              <a:pathLst>
                <a:path h="5305983" w="8158555">
                  <a:moveTo>
                    <a:pt x="0" y="0"/>
                  </a:moveTo>
                  <a:lnTo>
                    <a:pt x="8158555" y="0"/>
                  </a:lnTo>
                  <a:lnTo>
                    <a:pt x="8158555" y="5305983"/>
                  </a:lnTo>
                  <a:lnTo>
                    <a:pt x="0" y="5305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9882" r="-9314" b="0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7979076" y="11348331"/>
              <a:ext cx="7997053" cy="654722"/>
              <a:chOff x="0" y="0"/>
              <a:chExt cx="6204928" cy="508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215900"/>
                <a:ext cx="6204928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6204928">
                    <a:moveTo>
                      <a:pt x="0" y="0"/>
                    </a:moveTo>
                    <a:lnTo>
                      <a:pt x="6204928" y="0"/>
                    </a:lnTo>
                    <a:lnTo>
                      <a:pt x="6204928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8022825" y="92880"/>
              <a:ext cx="11879665" cy="654722"/>
              <a:chOff x="0" y="0"/>
              <a:chExt cx="9217454" cy="508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215900"/>
                <a:ext cx="9217454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9217454">
                    <a:moveTo>
                      <a:pt x="0" y="0"/>
                    </a:moveTo>
                    <a:lnTo>
                      <a:pt x="9217454" y="0"/>
                    </a:lnTo>
                    <a:lnTo>
                      <a:pt x="9217454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310783" y="380351"/>
              <a:ext cx="8028194" cy="6364864"/>
            </a:xfrm>
            <a:custGeom>
              <a:avLst/>
              <a:gdLst/>
              <a:ahLst/>
              <a:cxnLst/>
              <a:rect r="r" b="b" t="t" l="l"/>
              <a:pathLst>
                <a:path h="6364864" w="8028194">
                  <a:moveTo>
                    <a:pt x="0" y="0"/>
                  </a:moveTo>
                  <a:lnTo>
                    <a:pt x="8028194" y="0"/>
                  </a:lnTo>
                  <a:lnTo>
                    <a:pt x="8028194" y="6364864"/>
                  </a:lnTo>
                  <a:lnTo>
                    <a:pt x="0" y="6364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-11089" b="-8274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true" rot="5400000">
              <a:off x="20699799" y="7669521"/>
              <a:ext cx="2912233" cy="587962"/>
            </a:xfrm>
            <a:custGeom>
              <a:avLst/>
              <a:gdLst/>
              <a:ahLst/>
              <a:cxnLst/>
              <a:rect r="r" b="b" t="t" l="l"/>
              <a:pathLst>
                <a:path h="587962" w="2912233">
                  <a:moveTo>
                    <a:pt x="0" y="587962"/>
                  </a:moveTo>
                  <a:lnTo>
                    <a:pt x="2912233" y="587962"/>
                  </a:lnTo>
                  <a:lnTo>
                    <a:pt x="2912233" y="0"/>
                  </a:lnTo>
                  <a:lnTo>
                    <a:pt x="0" y="0"/>
                  </a:lnTo>
                  <a:lnTo>
                    <a:pt x="0" y="58796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24386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4842542" y="92880"/>
              <a:ext cx="3353799" cy="737836"/>
            </a:xfrm>
            <a:custGeom>
              <a:avLst/>
              <a:gdLst/>
              <a:ahLst/>
              <a:cxnLst/>
              <a:rect r="r" b="b" t="t" l="l"/>
              <a:pathLst>
                <a:path h="737836" w="3353799">
                  <a:moveTo>
                    <a:pt x="0" y="0"/>
                  </a:moveTo>
                  <a:lnTo>
                    <a:pt x="3353799" y="0"/>
                  </a:lnTo>
                  <a:lnTo>
                    <a:pt x="3353799" y="737836"/>
                  </a:lnTo>
                  <a:lnTo>
                    <a:pt x="0" y="737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4770497">
              <a:off x="22158017" y="71047"/>
              <a:ext cx="717315" cy="688623"/>
            </a:xfrm>
            <a:custGeom>
              <a:avLst/>
              <a:gdLst/>
              <a:ahLst/>
              <a:cxnLst/>
              <a:rect r="r" b="b" t="t" l="l"/>
              <a:pathLst>
                <a:path h="688623" w="717315">
                  <a:moveTo>
                    <a:pt x="0" y="0"/>
                  </a:moveTo>
                  <a:lnTo>
                    <a:pt x="717315" y="0"/>
                  </a:lnTo>
                  <a:lnTo>
                    <a:pt x="717315" y="688622"/>
                  </a:lnTo>
                  <a:lnTo>
                    <a:pt x="0" y="688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4340713" y="9140878"/>
              <a:ext cx="8175961" cy="2656298"/>
            </a:xfrm>
            <a:custGeom>
              <a:avLst/>
              <a:gdLst/>
              <a:ahLst/>
              <a:cxnLst/>
              <a:rect r="r" b="b" t="t" l="l"/>
              <a:pathLst>
                <a:path h="2656298" w="8175961">
                  <a:moveTo>
                    <a:pt x="0" y="0"/>
                  </a:moveTo>
                  <a:lnTo>
                    <a:pt x="8175961" y="0"/>
                  </a:lnTo>
                  <a:lnTo>
                    <a:pt x="8175961" y="2656298"/>
                  </a:lnTo>
                  <a:lnTo>
                    <a:pt x="0" y="2656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081" t="-159441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1861934" y="5164945"/>
              <a:ext cx="727939" cy="1194650"/>
            </a:xfrm>
            <a:custGeom>
              <a:avLst/>
              <a:gdLst/>
              <a:ahLst/>
              <a:cxnLst/>
              <a:rect r="r" b="b" t="t" l="l"/>
              <a:pathLst>
                <a:path h="1194650" w="727939">
                  <a:moveTo>
                    <a:pt x="0" y="0"/>
                  </a:moveTo>
                  <a:lnTo>
                    <a:pt x="727939" y="0"/>
                  </a:lnTo>
                  <a:lnTo>
                    <a:pt x="727939" y="1194650"/>
                  </a:lnTo>
                  <a:lnTo>
                    <a:pt x="0" y="119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-313644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562783"/>
              <a:ext cx="727939" cy="1194650"/>
            </a:xfrm>
            <a:custGeom>
              <a:avLst/>
              <a:gdLst/>
              <a:ahLst/>
              <a:cxnLst/>
              <a:rect r="r" b="b" t="t" l="l"/>
              <a:pathLst>
                <a:path h="1194650" w="727939">
                  <a:moveTo>
                    <a:pt x="0" y="0"/>
                  </a:moveTo>
                  <a:lnTo>
                    <a:pt x="727939" y="0"/>
                  </a:lnTo>
                  <a:lnTo>
                    <a:pt x="727939" y="1194651"/>
                  </a:lnTo>
                  <a:lnTo>
                    <a:pt x="0" y="1194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-313644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777860" y="1028700"/>
            <a:ext cx="4114816" cy="3919394"/>
            <a:chOff x="0" y="0"/>
            <a:chExt cx="6350000" cy="604842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048424"/>
            </a:xfrm>
            <a:custGeom>
              <a:avLst/>
              <a:gdLst/>
              <a:ahLst/>
              <a:cxnLst/>
              <a:rect r="r" b="b" t="t" l="l"/>
              <a:pathLst>
                <a:path h="6048424" w="6350000">
                  <a:moveTo>
                    <a:pt x="6350000" y="3024248"/>
                  </a:moveTo>
                  <a:cubicBezTo>
                    <a:pt x="6350000" y="4694406"/>
                    <a:pt x="4928476" y="6048424"/>
                    <a:pt x="3175000" y="6048424"/>
                  </a:cubicBezTo>
                  <a:cubicBezTo>
                    <a:pt x="1421498" y="6048424"/>
                    <a:pt x="0" y="4694406"/>
                    <a:pt x="0" y="3024248"/>
                  </a:cubicBezTo>
                  <a:cubicBezTo>
                    <a:pt x="0" y="1354006"/>
                    <a:pt x="1421498" y="0"/>
                    <a:pt x="3175000" y="0"/>
                  </a:cubicBezTo>
                  <a:cubicBezTo>
                    <a:pt x="4928502" y="0"/>
                    <a:pt x="6350000" y="1354006"/>
                    <a:pt x="6350000" y="3024248"/>
                  </a:cubicBezTo>
                  <a:close/>
                </a:path>
              </a:pathLst>
            </a:custGeom>
            <a:blipFill>
              <a:blip r:embed="rId12"/>
              <a:stretch>
                <a:fillRect l="-20828" t="-34189" r="-5979" b="-65507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418457" y="802329"/>
            <a:ext cx="3724003" cy="3723988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8382701" y="4660747"/>
            <a:ext cx="1334217" cy="1334217"/>
          </a:xfrm>
          <a:custGeom>
            <a:avLst/>
            <a:gdLst/>
            <a:ahLst/>
            <a:cxnLst/>
            <a:rect r="r" b="b" t="t" l="l"/>
            <a:pathLst>
              <a:path h="1334217" w="1334217">
                <a:moveTo>
                  <a:pt x="0" y="0"/>
                </a:moveTo>
                <a:lnTo>
                  <a:pt x="1334217" y="0"/>
                </a:lnTo>
                <a:lnTo>
                  <a:pt x="1334217" y="1334216"/>
                </a:lnTo>
                <a:lnTo>
                  <a:pt x="0" y="133421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921087" y="6154874"/>
            <a:ext cx="12445826" cy="2634350"/>
            <a:chOff x="0" y="0"/>
            <a:chExt cx="16594435" cy="3512467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0"/>
              <a:ext cx="16594435" cy="1625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6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2B3547"/>
                  </a:solidFill>
                  <a:latin typeface="Amatic SC Bold"/>
                </a:rPr>
                <a:t>Our Team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2791751" y="2213892"/>
              <a:ext cx="11010934" cy="1298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2B3547"/>
                  </a:solidFill>
                  <a:latin typeface="Nunito Bold"/>
                </a:rPr>
                <a:t>Lost and Found </a:t>
              </a:r>
            </a:p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2B3547"/>
                  </a:solidFill>
                  <a:latin typeface="Nunito Bold"/>
                </a:rPr>
                <a:t>Salesforce Impact Hackathon 2023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410281" y="5048250"/>
            <a:ext cx="4881933" cy="2150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sz="3194">
                <a:solidFill>
                  <a:srgbClr val="2B3547"/>
                </a:solidFill>
                <a:latin typeface="Funtastic"/>
              </a:rPr>
              <a:t>Mayank khadotkar</a:t>
            </a:r>
          </a:p>
          <a:p>
            <a:pPr algn="ctr">
              <a:lnSpc>
                <a:spcPts val="4152"/>
              </a:lnSpc>
            </a:pPr>
            <a:r>
              <a:rPr lang="en-US" sz="3194">
                <a:solidFill>
                  <a:srgbClr val="2B3547"/>
                </a:solidFill>
                <a:latin typeface="Nunito Bold"/>
              </a:rPr>
              <a:t>Lead Software Engineer</a:t>
            </a:r>
          </a:p>
          <a:p>
            <a:pPr algn="ctr">
              <a:lnSpc>
                <a:spcPts val="4152"/>
              </a:lnSpc>
            </a:pPr>
            <a:r>
              <a:rPr lang="en-US" sz="3194">
                <a:solidFill>
                  <a:srgbClr val="2B3547"/>
                </a:solidFill>
                <a:latin typeface="Nunito Bold"/>
              </a:rPr>
              <a:t>@Persistent System Ltd</a:t>
            </a:r>
          </a:p>
          <a:p>
            <a:pPr algn="ctr">
              <a:lnSpc>
                <a:spcPts val="4152"/>
              </a:lnSpc>
              <a:spcBef>
                <a:spcPct val="0"/>
              </a:spcBef>
            </a:pPr>
            <a:r>
              <a:rPr lang="en-US" sz="3194">
                <a:solidFill>
                  <a:srgbClr val="2B3547"/>
                </a:solidFill>
                <a:latin typeface="Nunito Bold"/>
              </a:rPr>
              <a:t>Exp : 3.1 years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658802" y="4989208"/>
            <a:ext cx="5243314" cy="2150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sz="3194">
                <a:solidFill>
                  <a:srgbClr val="2B3547"/>
                </a:solidFill>
                <a:latin typeface="Funtastic"/>
              </a:rPr>
              <a:t>Prajwal Khajure</a:t>
            </a:r>
          </a:p>
          <a:p>
            <a:pPr algn="ctr">
              <a:lnSpc>
                <a:spcPts val="4152"/>
              </a:lnSpc>
            </a:pPr>
            <a:r>
              <a:rPr lang="en-US" sz="3194">
                <a:solidFill>
                  <a:srgbClr val="2B3547"/>
                </a:solidFill>
                <a:latin typeface="Nunito Bold"/>
              </a:rPr>
              <a:t>Software Developer</a:t>
            </a:r>
          </a:p>
          <a:p>
            <a:pPr algn="ctr">
              <a:lnSpc>
                <a:spcPts val="4152"/>
              </a:lnSpc>
            </a:pPr>
            <a:r>
              <a:rPr lang="en-US" sz="3194">
                <a:solidFill>
                  <a:srgbClr val="2B3547"/>
                </a:solidFill>
                <a:latin typeface="Nunito Bold"/>
              </a:rPr>
              <a:t>@Scideas Solutions Pvt. Ltd</a:t>
            </a:r>
          </a:p>
          <a:p>
            <a:pPr algn="ctr">
              <a:lnSpc>
                <a:spcPts val="4152"/>
              </a:lnSpc>
              <a:spcBef>
                <a:spcPct val="0"/>
              </a:spcBef>
            </a:pPr>
            <a:r>
              <a:rPr lang="en-US" sz="3194">
                <a:solidFill>
                  <a:srgbClr val="2B3547"/>
                </a:solidFill>
                <a:latin typeface="Nunito Bold"/>
              </a:rPr>
              <a:t>Exp : 1.5 years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66328" y="693880"/>
            <a:ext cx="13300499" cy="2150731"/>
            <a:chOff x="0" y="0"/>
            <a:chExt cx="4030454" cy="6517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007594" cy="623797"/>
            </a:xfrm>
            <a:custGeom>
              <a:avLst/>
              <a:gdLst/>
              <a:ahLst/>
              <a:cxnLst/>
              <a:rect r="r" b="b" t="t" l="l"/>
              <a:pathLst>
                <a:path h="623797" w="4007594">
                  <a:moveTo>
                    <a:pt x="4007594" y="623797"/>
                  </a:moveTo>
                  <a:lnTo>
                    <a:pt x="0" y="616177"/>
                  </a:lnTo>
                  <a:lnTo>
                    <a:pt x="0" y="229576"/>
                  </a:lnTo>
                  <a:lnTo>
                    <a:pt x="17780" y="19050"/>
                  </a:lnTo>
                  <a:lnTo>
                    <a:pt x="1996367" y="0"/>
                  </a:lnTo>
                  <a:lnTo>
                    <a:pt x="3988544" y="5080"/>
                  </a:ln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036804" cy="650467"/>
            </a:xfrm>
            <a:custGeom>
              <a:avLst/>
              <a:gdLst/>
              <a:ahLst/>
              <a:cxnLst/>
              <a:rect r="r" b="b" t="t" l="l"/>
              <a:pathLst>
                <a:path h="650467" w="4036804">
                  <a:moveTo>
                    <a:pt x="4002514" y="21590"/>
                  </a:moveTo>
                  <a:cubicBezTo>
                    <a:pt x="4003784" y="34290"/>
                    <a:pt x="4003784" y="44450"/>
                    <a:pt x="4005054" y="54610"/>
                  </a:cubicBezTo>
                  <a:cubicBezTo>
                    <a:pt x="4007594" y="72456"/>
                    <a:pt x="4008864" y="84199"/>
                    <a:pt x="4011404" y="95523"/>
                  </a:cubicBezTo>
                  <a:cubicBezTo>
                    <a:pt x="4011404" y="111879"/>
                    <a:pt x="4024104" y="434395"/>
                    <a:pt x="4030454" y="450751"/>
                  </a:cubicBezTo>
                  <a:cubicBezTo>
                    <a:pt x="4036804" y="475496"/>
                    <a:pt x="4032994" y="500659"/>
                    <a:pt x="4032994" y="525404"/>
                  </a:cubicBezTo>
                  <a:cubicBezTo>
                    <a:pt x="4032994" y="547212"/>
                    <a:pt x="4034264" y="567343"/>
                    <a:pt x="4035534" y="589507"/>
                  </a:cubicBezTo>
                  <a:cubicBezTo>
                    <a:pt x="4035534" y="611097"/>
                    <a:pt x="4035534" y="625067"/>
                    <a:pt x="4035534" y="649197"/>
                  </a:cubicBezTo>
                  <a:cubicBezTo>
                    <a:pt x="4012674" y="649197"/>
                    <a:pt x="3992354" y="650467"/>
                    <a:pt x="3964502" y="649197"/>
                  </a:cubicBezTo>
                  <a:cubicBezTo>
                    <a:pt x="3762240" y="644117"/>
                    <a:pt x="3556865" y="650467"/>
                    <a:pt x="3354603" y="645387"/>
                  </a:cubicBezTo>
                  <a:cubicBezTo>
                    <a:pt x="3233246" y="641577"/>
                    <a:pt x="3115000" y="644117"/>
                    <a:pt x="2993643" y="641577"/>
                  </a:cubicBezTo>
                  <a:cubicBezTo>
                    <a:pt x="2937631" y="640307"/>
                    <a:pt x="2881620" y="639037"/>
                    <a:pt x="2825609" y="637767"/>
                  </a:cubicBezTo>
                  <a:cubicBezTo>
                    <a:pt x="2791380" y="637767"/>
                    <a:pt x="2760263" y="639037"/>
                    <a:pt x="2726034" y="639037"/>
                  </a:cubicBezTo>
                  <a:cubicBezTo>
                    <a:pt x="2638906" y="637767"/>
                    <a:pt x="2399302" y="639037"/>
                    <a:pt x="2312174" y="637767"/>
                  </a:cubicBezTo>
                  <a:cubicBezTo>
                    <a:pt x="2249940" y="636497"/>
                    <a:pt x="1005248" y="645387"/>
                    <a:pt x="943014" y="644117"/>
                  </a:cubicBezTo>
                  <a:cubicBezTo>
                    <a:pt x="927455" y="644117"/>
                    <a:pt x="908785" y="645387"/>
                    <a:pt x="893226" y="645387"/>
                  </a:cubicBezTo>
                  <a:cubicBezTo>
                    <a:pt x="855885" y="645387"/>
                    <a:pt x="821656" y="646657"/>
                    <a:pt x="784315" y="646657"/>
                  </a:cubicBezTo>
                  <a:cubicBezTo>
                    <a:pt x="690964" y="646657"/>
                    <a:pt x="600723" y="645387"/>
                    <a:pt x="507372" y="644117"/>
                  </a:cubicBezTo>
                  <a:cubicBezTo>
                    <a:pt x="451360" y="642847"/>
                    <a:pt x="395349" y="641577"/>
                    <a:pt x="342450" y="640307"/>
                  </a:cubicBezTo>
                  <a:cubicBezTo>
                    <a:pt x="242875" y="639037"/>
                    <a:pt x="143299" y="637767"/>
                    <a:pt x="48260" y="637767"/>
                  </a:cubicBezTo>
                  <a:cubicBezTo>
                    <a:pt x="38100" y="637767"/>
                    <a:pt x="29210" y="637767"/>
                    <a:pt x="19050" y="636497"/>
                  </a:cubicBezTo>
                  <a:cubicBezTo>
                    <a:pt x="10160" y="635227"/>
                    <a:pt x="5080" y="628877"/>
                    <a:pt x="7620" y="619987"/>
                  </a:cubicBezTo>
                  <a:cubicBezTo>
                    <a:pt x="16510" y="588313"/>
                    <a:pt x="12700" y="577828"/>
                    <a:pt x="11430" y="566924"/>
                  </a:cubicBezTo>
                  <a:cubicBezTo>
                    <a:pt x="10160" y="544696"/>
                    <a:pt x="6350" y="522887"/>
                    <a:pt x="7620" y="500659"/>
                  </a:cubicBezTo>
                  <a:cubicBezTo>
                    <a:pt x="5080" y="472979"/>
                    <a:pt x="0" y="130333"/>
                    <a:pt x="7620" y="102233"/>
                  </a:cubicBezTo>
                  <a:cubicBezTo>
                    <a:pt x="8890" y="96781"/>
                    <a:pt x="7620" y="90909"/>
                    <a:pt x="8890" y="85457"/>
                  </a:cubicBezTo>
                  <a:cubicBezTo>
                    <a:pt x="10160" y="76650"/>
                    <a:pt x="12700" y="6700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506" y="30480"/>
                    <a:pt x="115294" y="29210"/>
                  </a:cubicBezTo>
                  <a:cubicBezTo>
                    <a:pt x="199311" y="25400"/>
                    <a:pt x="283327" y="22860"/>
                    <a:pt x="370456" y="20320"/>
                  </a:cubicBezTo>
                  <a:cubicBezTo>
                    <a:pt x="429578" y="17780"/>
                    <a:pt x="488701" y="16510"/>
                    <a:pt x="544712" y="13970"/>
                  </a:cubicBezTo>
                  <a:cubicBezTo>
                    <a:pt x="600724" y="11430"/>
                    <a:pt x="659846" y="8890"/>
                    <a:pt x="715857" y="8890"/>
                  </a:cubicBezTo>
                  <a:cubicBezTo>
                    <a:pt x="778092" y="7620"/>
                    <a:pt x="840327" y="10160"/>
                    <a:pt x="902561" y="8890"/>
                  </a:cubicBezTo>
                  <a:cubicBezTo>
                    <a:pt x="980354" y="8890"/>
                    <a:pt x="2389967" y="6350"/>
                    <a:pt x="2467760" y="5080"/>
                  </a:cubicBezTo>
                  <a:cubicBezTo>
                    <a:pt x="2542442" y="3810"/>
                    <a:pt x="2617124" y="2540"/>
                    <a:pt x="2694917" y="2540"/>
                  </a:cubicBezTo>
                  <a:cubicBezTo>
                    <a:pt x="2822497" y="1270"/>
                    <a:pt x="2946967" y="0"/>
                    <a:pt x="3074548" y="0"/>
                  </a:cubicBezTo>
                  <a:cubicBezTo>
                    <a:pt x="3127447" y="0"/>
                    <a:pt x="3183458" y="2540"/>
                    <a:pt x="3236357" y="2540"/>
                  </a:cubicBezTo>
                  <a:cubicBezTo>
                    <a:pt x="3382609" y="3810"/>
                    <a:pt x="3531971" y="5080"/>
                    <a:pt x="3678223" y="7620"/>
                  </a:cubicBezTo>
                  <a:cubicBezTo>
                    <a:pt x="3756016" y="8890"/>
                    <a:pt x="3833809" y="12700"/>
                    <a:pt x="3911602" y="16510"/>
                  </a:cubicBezTo>
                  <a:cubicBezTo>
                    <a:pt x="3930273" y="16510"/>
                    <a:pt x="3948943" y="16510"/>
                    <a:pt x="3964502" y="16510"/>
                  </a:cubicBezTo>
                  <a:cubicBezTo>
                    <a:pt x="3983464" y="17780"/>
                    <a:pt x="3992354" y="20320"/>
                    <a:pt x="4002514" y="21590"/>
                  </a:cubicBezTo>
                  <a:close/>
                  <a:moveTo>
                    <a:pt x="4012674" y="632687"/>
                  </a:moveTo>
                  <a:cubicBezTo>
                    <a:pt x="4013944" y="616177"/>
                    <a:pt x="4015214" y="603477"/>
                    <a:pt x="4015214" y="590777"/>
                  </a:cubicBezTo>
                  <a:cubicBezTo>
                    <a:pt x="4013944" y="565246"/>
                    <a:pt x="4012674" y="543018"/>
                    <a:pt x="4012674" y="519113"/>
                  </a:cubicBezTo>
                  <a:cubicBezTo>
                    <a:pt x="4012674" y="508209"/>
                    <a:pt x="4015214" y="497304"/>
                    <a:pt x="4013944" y="486400"/>
                  </a:cubicBezTo>
                  <a:cubicBezTo>
                    <a:pt x="4013944" y="476334"/>
                    <a:pt x="4012674" y="465850"/>
                    <a:pt x="4011404" y="455784"/>
                  </a:cubicBezTo>
                  <a:cubicBezTo>
                    <a:pt x="4006324" y="440266"/>
                    <a:pt x="3994894" y="119009"/>
                    <a:pt x="3994894" y="103491"/>
                  </a:cubicBezTo>
                  <a:cubicBezTo>
                    <a:pt x="3992354" y="90490"/>
                    <a:pt x="3989814" y="77069"/>
                    <a:pt x="3987274" y="63500"/>
                  </a:cubicBezTo>
                  <a:cubicBezTo>
                    <a:pt x="3986004" y="44450"/>
                    <a:pt x="3984734" y="43180"/>
                    <a:pt x="3955166" y="41910"/>
                  </a:cubicBezTo>
                  <a:cubicBezTo>
                    <a:pt x="3945831" y="41910"/>
                    <a:pt x="3939608" y="41910"/>
                    <a:pt x="3930273" y="40640"/>
                  </a:cubicBezTo>
                  <a:cubicBezTo>
                    <a:pt x="3852480" y="36830"/>
                    <a:pt x="3771575" y="31750"/>
                    <a:pt x="3693781" y="30480"/>
                  </a:cubicBezTo>
                  <a:cubicBezTo>
                    <a:pt x="3503966" y="26670"/>
                    <a:pt x="3311039" y="25400"/>
                    <a:pt x="3121224" y="22860"/>
                  </a:cubicBezTo>
                  <a:cubicBezTo>
                    <a:pt x="3093218" y="22860"/>
                    <a:pt x="3062101" y="22860"/>
                    <a:pt x="3034095" y="22860"/>
                  </a:cubicBezTo>
                  <a:cubicBezTo>
                    <a:pt x="2987419" y="22860"/>
                    <a:pt x="2940743" y="22860"/>
                    <a:pt x="2897179" y="22860"/>
                  </a:cubicBezTo>
                  <a:cubicBezTo>
                    <a:pt x="2797604" y="22860"/>
                    <a:pt x="2698028" y="22860"/>
                    <a:pt x="2601565" y="24130"/>
                  </a:cubicBezTo>
                  <a:cubicBezTo>
                    <a:pt x="2517548" y="25400"/>
                    <a:pt x="1101712" y="29210"/>
                    <a:pt x="1017695" y="29210"/>
                  </a:cubicBezTo>
                  <a:cubicBezTo>
                    <a:pt x="880779" y="29210"/>
                    <a:pt x="743863" y="26670"/>
                    <a:pt x="606947" y="33020"/>
                  </a:cubicBezTo>
                  <a:cubicBezTo>
                    <a:pt x="535377" y="36830"/>
                    <a:pt x="466919" y="36830"/>
                    <a:pt x="398461" y="38100"/>
                  </a:cubicBezTo>
                  <a:cubicBezTo>
                    <a:pt x="280215" y="41910"/>
                    <a:pt x="161970" y="45720"/>
                    <a:pt x="49530" y="50800"/>
                  </a:cubicBezTo>
                  <a:cubicBezTo>
                    <a:pt x="36830" y="50800"/>
                    <a:pt x="34290" y="53340"/>
                    <a:pt x="33020" y="65746"/>
                  </a:cubicBezTo>
                  <a:cubicBezTo>
                    <a:pt x="31750" y="73295"/>
                    <a:pt x="31750" y="80844"/>
                    <a:pt x="30480" y="88393"/>
                  </a:cubicBezTo>
                  <a:cubicBezTo>
                    <a:pt x="29210" y="100975"/>
                    <a:pt x="26670" y="113137"/>
                    <a:pt x="25400" y="125719"/>
                  </a:cubicBezTo>
                  <a:cubicBezTo>
                    <a:pt x="20320" y="139140"/>
                    <a:pt x="26670" y="467108"/>
                    <a:pt x="29210" y="480528"/>
                  </a:cubicBezTo>
                  <a:cubicBezTo>
                    <a:pt x="29210" y="494788"/>
                    <a:pt x="29210" y="509467"/>
                    <a:pt x="30480" y="523726"/>
                  </a:cubicBezTo>
                  <a:cubicBezTo>
                    <a:pt x="30480" y="534211"/>
                    <a:pt x="33020" y="544696"/>
                    <a:pt x="33020" y="555181"/>
                  </a:cubicBezTo>
                  <a:cubicBezTo>
                    <a:pt x="33020" y="566505"/>
                    <a:pt x="33020" y="577828"/>
                    <a:pt x="31750" y="590777"/>
                  </a:cubicBezTo>
                  <a:cubicBezTo>
                    <a:pt x="31750" y="594587"/>
                    <a:pt x="31750" y="597127"/>
                    <a:pt x="31750" y="600937"/>
                  </a:cubicBezTo>
                  <a:cubicBezTo>
                    <a:pt x="31750" y="611097"/>
                    <a:pt x="35560" y="614907"/>
                    <a:pt x="44450" y="614907"/>
                  </a:cubicBezTo>
                  <a:cubicBezTo>
                    <a:pt x="71730" y="614907"/>
                    <a:pt x="115294" y="616177"/>
                    <a:pt x="155746" y="616177"/>
                  </a:cubicBezTo>
                  <a:cubicBezTo>
                    <a:pt x="214869" y="616177"/>
                    <a:pt x="277104" y="613637"/>
                    <a:pt x="336227" y="616177"/>
                  </a:cubicBezTo>
                  <a:cubicBezTo>
                    <a:pt x="432690" y="619987"/>
                    <a:pt x="529154" y="622527"/>
                    <a:pt x="625617" y="621257"/>
                  </a:cubicBezTo>
                  <a:cubicBezTo>
                    <a:pt x="687852" y="619987"/>
                    <a:pt x="746975" y="622527"/>
                    <a:pt x="809209" y="622527"/>
                  </a:cubicBezTo>
                  <a:cubicBezTo>
                    <a:pt x="899449" y="622527"/>
                    <a:pt x="989690" y="621257"/>
                    <a:pt x="1079930" y="622527"/>
                  </a:cubicBezTo>
                  <a:cubicBezTo>
                    <a:pt x="1213734" y="623797"/>
                    <a:pt x="2682470" y="613637"/>
                    <a:pt x="2819386" y="616177"/>
                  </a:cubicBezTo>
                  <a:cubicBezTo>
                    <a:pt x="2878509" y="617447"/>
                    <a:pt x="2937631" y="618717"/>
                    <a:pt x="2993643" y="618717"/>
                  </a:cubicBezTo>
                  <a:cubicBezTo>
                    <a:pt x="3096330" y="621257"/>
                    <a:pt x="3195905" y="617447"/>
                    <a:pt x="3298592" y="621257"/>
                  </a:cubicBezTo>
                  <a:cubicBezTo>
                    <a:pt x="3382609" y="623797"/>
                    <a:pt x="3466625" y="623797"/>
                    <a:pt x="3550642" y="626337"/>
                  </a:cubicBezTo>
                  <a:cubicBezTo>
                    <a:pt x="3675111" y="630147"/>
                    <a:pt x="3799580" y="632687"/>
                    <a:pt x="3924049" y="633957"/>
                  </a:cubicBezTo>
                  <a:cubicBezTo>
                    <a:pt x="3970725" y="633957"/>
                    <a:pt x="3992354" y="632687"/>
                    <a:pt x="4012674" y="632687"/>
                  </a:cubicBezTo>
                  <a:close/>
                </a:path>
              </a:pathLst>
            </a:custGeom>
            <a:solidFill>
              <a:srgbClr val="2F90B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13773" y="532629"/>
            <a:ext cx="16445527" cy="8725671"/>
            <a:chOff x="0" y="0"/>
            <a:chExt cx="21927369" cy="116342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967810" y="261871"/>
              <a:ext cx="2959559" cy="6177834"/>
            </a:xfrm>
            <a:custGeom>
              <a:avLst/>
              <a:gdLst/>
              <a:ahLst/>
              <a:cxnLst/>
              <a:rect r="r" b="b" t="t" l="l"/>
              <a:pathLst>
                <a:path h="6177834" w="2959559">
                  <a:moveTo>
                    <a:pt x="0" y="0"/>
                  </a:moveTo>
                  <a:lnTo>
                    <a:pt x="2959559" y="0"/>
                  </a:lnTo>
                  <a:lnTo>
                    <a:pt x="2959559" y="6177834"/>
                  </a:lnTo>
                  <a:lnTo>
                    <a:pt x="0" y="6177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87821" t="0" r="0" b="-6546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51977" y="6111187"/>
              <a:ext cx="7792439" cy="5067876"/>
            </a:xfrm>
            <a:custGeom>
              <a:avLst/>
              <a:gdLst/>
              <a:ahLst/>
              <a:cxnLst/>
              <a:rect r="r" b="b" t="t" l="l"/>
              <a:pathLst>
                <a:path h="5067876" w="7792439">
                  <a:moveTo>
                    <a:pt x="0" y="0"/>
                  </a:moveTo>
                  <a:lnTo>
                    <a:pt x="7792439" y="0"/>
                  </a:lnTo>
                  <a:lnTo>
                    <a:pt x="7792439" y="5067876"/>
                  </a:lnTo>
                  <a:lnTo>
                    <a:pt x="0" y="5067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9882" r="-9314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7926954" y="10750360"/>
              <a:ext cx="11560262" cy="625341"/>
              <a:chOff x="0" y="0"/>
              <a:chExt cx="9391053" cy="508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215900"/>
                <a:ext cx="9391053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9391053">
                    <a:moveTo>
                      <a:pt x="0" y="0"/>
                    </a:moveTo>
                    <a:lnTo>
                      <a:pt x="9391053" y="0"/>
                    </a:lnTo>
                    <a:lnTo>
                      <a:pt x="9391053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7968740" y="0"/>
              <a:ext cx="11346563" cy="625341"/>
              <a:chOff x="0" y="0"/>
              <a:chExt cx="9217454" cy="508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215900"/>
                <a:ext cx="9217454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9217454">
                    <a:moveTo>
                      <a:pt x="0" y="0"/>
                    </a:moveTo>
                    <a:lnTo>
                      <a:pt x="9217454" y="0"/>
                    </a:lnTo>
                    <a:lnTo>
                      <a:pt x="9217454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602777" y="274571"/>
              <a:ext cx="7667927" cy="6079240"/>
            </a:xfrm>
            <a:custGeom>
              <a:avLst/>
              <a:gdLst/>
              <a:ahLst/>
              <a:cxnLst/>
              <a:rect r="r" b="b" t="t" l="l"/>
              <a:pathLst>
                <a:path h="6079240" w="7667927">
                  <a:moveTo>
                    <a:pt x="0" y="0"/>
                  </a:moveTo>
                  <a:lnTo>
                    <a:pt x="7667927" y="0"/>
                  </a:lnTo>
                  <a:lnTo>
                    <a:pt x="7667927" y="6079239"/>
                  </a:lnTo>
                  <a:lnTo>
                    <a:pt x="0" y="6079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-11089" b="-8274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1341492" y="3845626"/>
              <a:ext cx="479498" cy="786924"/>
            </a:xfrm>
            <a:custGeom>
              <a:avLst/>
              <a:gdLst/>
              <a:ahLst/>
              <a:cxnLst/>
              <a:rect r="r" b="b" t="t" l="l"/>
              <a:pathLst>
                <a:path h="786924" w="479498">
                  <a:moveTo>
                    <a:pt x="0" y="0"/>
                  </a:moveTo>
                  <a:lnTo>
                    <a:pt x="479498" y="0"/>
                  </a:lnTo>
                  <a:lnTo>
                    <a:pt x="479498" y="786924"/>
                  </a:lnTo>
                  <a:lnTo>
                    <a:pt x="0" y="786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313644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1617547" y="10727952"/>
              <a:ext cx="2944316" cy="647750"/>
            </a:xfrm>
            <a:custGeom>
              <a:avLst/>
              <a:gdLst/>
              <a:ahLst/>
              <a:cxnLst/>
              <a:rect r="r" b="b" t="t" l="l"/>
              <a:pathLst>
                <a:path h="647750" w="2944316">
                  <a:moveTo>
                    <a:pt x="0" y="0"/>
                  </a:moveTo>
                  <a:lnTo>
                    <a:pt x="2944316" y="0"/>
                  </a:lnTo>
                  <a:lnTo>
                    <a:pt x="2944316" y="647749"/>
                  </a:lnTo>
                  <a:lnTo>
                    <a:pt x="0" y="647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true" flipV="false" rot="0">
              <a:off x="312671" y="11072651"/>
              <a:ext cx="1797114" cy="561577"/>
            </a:xfrm>
            <a:custGeom>
              <a:avLst/>
              <a:gdLst/>
              <a:ahLst/>
              <a:cxnLst/>
              <a:rect r="r" b="b" t="t" l="l"/>
              <a:pathLst>
                <a:path h="561577" w="1797114">
                  <a:moveTo>
                    <a:pt x="1797113" y="0"/>
                  </a:moveTo>
                  <a:lnTo>
                    <a:pt x="0" y="0"/>
                  </a:lnTo>
                  <a:lnTo>
                    <a:pt x="0" y="561577"/>
                  </a:lnTo>
                  <a:lnTo>
                    <a:pt x="1797113" y="561577"/>
                  </a:lnTo>
                  <a:lnTo>
                    <a:pt x="1797113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-92523" b="0"/>
              </a:stretch>
            </a:blipFill>
          </p:spPr>
        </p:sp>
        <p:grpSp>
          <p:nvGrpSpPr>
            <p:cNvPr name="Group 16" id="16"/>
            <p:cNvGrpSpPr/>
            <p:nvPr/>
          </p:nvGrpSpPr>
          <p:grpSpPr>
            <a:xfrm rot="-5400000">
              <a:off x="-496201" y="10266586"/>
              <a:ext cx="1617743" cy="625341"/>
              <a:chOff x="0" y="0"/>
              <a:chExt cx="1314184" cy="508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215900"/>
                <a:ext cx="1314184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1314184">
                    <a:moveTo>
                      <a:pt x="0" y="0"/>
                    </a:moveTo>
                    <a:lnTo>
                      <a:pt x="1314184" y="0"/>
                    </a:lnTo>
                    <a:lnTo>
                      <a:pt x="1314184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15197770" y="6690621"/>
            <a:ext cx="2061530" cy="2198222"/>
          </a:xfrm>
          <a:custGeom>
            <a:avLst/>
            <a:gdLst/>
            <a:ahLst/>
            <a:cxnLst/>
            <a:rect r="r" b="b" t="t" l="l"/>
            <a:pathLst>
              <a:path h="2198222" w="2061530">
                <a:moveTo>
                  <a:pt x="0" y="0"/>
                </a:moveTo>
                <a:lnTo>
                  <a:pt x="2061530" y="0"/>
                </a:lnTo>
                <a:lnTo>
                  <a:pt x="2061530" y="2198222"/>
                </a:lnTo>
                <a:lnTo>
                  <a:pt x="0" y="2198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2092179" y="3412388"/>
            <a:ext cx="7840489" cy="2366159"/>
            <a:chOff x="0" y="0"/>
            <a:chExt cx="10453985" cy="315487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43778" cy="728303"/>
            </a:xfrm>
            <a:custGeom>
              <a:avLst/>
              <a:gdLst/>
              <a:ahLst/>
              <a:cxnLst/>
              <a:rect r="r" b="b" t="t" l="l"/>
              <a:pathLst>
                <a:path h="728303" w="443778">
                  <a:moveTo>
                    <a:pt x="0" y="0"/>
                  </a:moveTo>
                  <a:lnTo>
                    <a:pt x="443778" y="0"/>
                  </a:lnTo>
                  <a:lnTo>
                    <a:pt x="443778" y="728303"/>
                  </a:lnTo>
                  <a:lnTo>
                    <a:pt x="0" y="72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13644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1213288"/>
              <a:ext cx="443778" cy="728303"/>
            </a:xfrm>
            <a:custGeom>
              <a:avLst/>
              <a:gdLst/>
              <a:ahLst/>
              <a:cxnLst/>
              <a:rect r="r" b="b" t="t" l="l"/>
              <a:pathLst>
                <a:path h="728303" w="443778">
                  <a:moveTo>
                    <a:pt x="0" y="0"/>
                  </a:moveTo>
                  <a:lnTo>
                    <a:pt x="443778" y="0"/>
                  </a:lnTo>
                  <a:lnTo>
                    <a:pt x="443778" y="728303"/>
                  </a:lnTo>
                  <a:lnTo>
                    <a:pt x="0" y="72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13644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176507" y="75950"/>
              <a:ext cx="9277478" cy="53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  <a:spcBef>
                  <a:spcPct val="0"/>
                </a:spcBef>
              </a:pPr>
              <a:r>
                <a:rPr lang="en-US" sz="2461" u="sng">
                  <a:solidFill>
                    <a:srgbClr val="2B3547"/>
                  </a:solidFill>
                  <a:latin typeface="Nunito Bold"/>
                </a:rPr>
                <a:t>What is Lost and found ?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176507" y="1289238"/>
              <a:ext cx="9277478" cy="53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  <a:spcBef>
                  <a:spcPct val="0"/>
                </a:spcBef>
              </a:pPr>
              <a:r>
                <a:rPr lang="en-US" sz="2461" u="sng">
                  <a:solidFill>
                    <a:srgbClr val="2B3547"/>
                  </a:solidFill>
                  <a:latin typeface="Nunito Bold"/>
                </a:rPr>
                <a:t>Motivation Behind this Topic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176507" y="2502525"/>
              <a:ext cx="9277478" cy="53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  <a:spcBef>
                  <a:spcPct val="0"/>
                </a:spcBef>
              </a:pPr>
              <a:r>
                <a:rPr lang="en-US" sz="2461" u="sng">
                  <a:solidFill>
                    <a:srgbClr val="2B3547"/>
                  </a:solidFill>
                  <a:latin typeface="Nunito Bold"/>
                </a:rPr>
                <a:t>Design Architecture  &amp; Search Logic</a:t>
              </a:r>
            </a:p>
          </p:txBody>
        </p:sp>
        <p:sp>
          <p:nvSpPr>
            <p:cNvPr name="Freeform 25" id="25"/>
            <p:cNvSpPr/>
            <p:nvPr/>
          </p:nvSpPr>
          <p:spPr>
            <a:xfrm flipH="false" flipV="false" rot="0">
              <a:off x="0" y="2426575"/>
              <a:ext cx="443778" cy="728303"/>
            </a:xfrm>
            <a:custGeom>
              <a:avLst/>
              <a:gdLst/>
              <a:ahLst/>
              <a:cxnLst/>
              <a:rect r="r" b="b" t="t" l="l"/>
              <a:pathLst>
                <a:path h="728303" w="443778">
                  <a:moveTo>
                    <a:pt x="0" y="0"/>
                  </a:moveTo>
                  <a:lnTo>
                    <a:pt x="443778" y="0"/>
                  </a:lnTo>
                  <a:lnTo>
                    <a:pt x="443778" y="728304"/>
                  </a:lnTo>
                  <a:lnTo>
                    <a:pt x="0" y="728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13644" b="0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14430646" y="6687636"/>
            <a:ext cx="2828654" cy="2201207"/>
          </a:xfrm>
          <a:custGeom>
            <a:avLst/>
            <a:gdLst/>
            <a:ahLst/>
            <a:cxnLst/>
            <a:rect r="r" b="b" t="t" l="l"/>
            <a:pathLst>
              <a:path h="2201207" w="2828654">
                <a:moveTo>
                  <a:pt x="0" y="0"/>
                </a:moveTo>
                <a:lnTo>
                  <a:pt x="2828654" y="0"/>
                </a:lnTo>
                <a:lnTo>
                  <a:pt x="2828654" y="2201207"/>
                </a:lnTo>
                <a:lnTo>
                  <a:pt x="0" y="22012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2092179" y="6130600"/>
            <a:ext cx="7840489" cy="2366159"/>
            <a:chOff x="0" y="0"/>
            <a:chExt cx="10453985" cy="315487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43778" cy="728303"/>
            </a:xfrm>
            <a:custGeom>
              <a:avLst/>
              <a:gdLst/>
              <a:ahLst/>
              <a:cxnLst/>
              <a:rect r="r" b="b" t="t" l="l"/>
              <a:pathLst>
                <a:path h="728303" w="443778">
                  <a:moveTo>
                    <a:pt x="0" y="0"/>
                  </a:moveTo>
                  <a:lnTo>
                    <a:pt x="443778" y="0"/>
                  </a:lnTo>
                  <a:lnTo>
                    <a:pt x="443778" y="728303"/>
                  </a:lnTo>
                  <a:lnTo>
                    <a:pt x="0" y="72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13644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1213288"/>
              <a:ext cx="443778" cy="728303"/>
            </a:xfrm>
            <a:custGeom>
              <a:avLst/>
              <a:gdLst/>
              <a:ahLst/>
              <a:cxnLst/>
              <a:rect r="r" b="b" t="t" l="l"/>
              <a:pathLst>
                <a:path h="728303" w="443778">
                  <a:moveTo>
                    <a:pt x="0" y="0"/>
                  </a:moveTo>
                  <a:lnTo>
                    <a:pt x="443778" y="0"/>
                  </a:lnTo>
                  <a:lnTo>
                    <a:pt x="443778" y="728303"/>
                  </a:lnTo>
                  <a:lnTo>
                    <a:pt x="0" y="72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13644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1176507" y="75950"/>
              <a:ext cx="9277478" cy="1080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  <a:spcBef>
                  <a:spcPct val="0"/>
                </a:spcBef>
              </a:pPr>
              <a:r>
                <a:rPr lang="en-US" sz="2461" u="sng">
                  <a:solidFill>
                    <a:srgbClr val="2B3547"/>
                  </a:solidFill>
                  <a:latin typeface="Nunito Bold"/>
                </a:rPr>
                <a:t>Demo of Application and document and video link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1176507" y="1289238"/>
              <a:ext cx="9277478" cy="53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  <a:spcBef>
                  <a:spcPct val="0"/>
                </a:spcBef>
              </a:pPr>
              <a:r>
                <a:rPr lang="en-US" sz="2461" u="sng">
                  <a:solidFill>
                    <a:srgbClr val="2B3547"/>
                  </a:solidFill>
                  <a:latin typeface="Nunito Bold"/>
                </a:rPr>
                <a:t>More Impovement planned in project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1176507" y="2502525"/>
              <a:ext cx="9277478" cy="53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  <a:spcBef>
                  <a:spcPct val="0"/>
                </a:spcBef>
              </a:pPr>
              <a:r>
                <a:rPr lang="en-US" sz="2461" u="sng">
                  <a:solidFill>
                    <a:srgbClr val="2B3547"/>
                  </a:solidFill>
                  <a:latin typeface="Nunito Bold"/>
                </a:rPr>
                <a:t>How it is impacted to Society</a:t>
              </a:r>
            </a:p>
          </p:txBody>
        </p:sp>
        <p:sp>
          <p:nvSpPr>
            <p:cNvPr name="Freeform 33" id="33"/>
            <p:cNvSpPr/>
            <p:nvPr/>
          </p:nvSpPr>
          <p:spPr>
            <a:xfrm flipH="false" flipV="false" rot="0">
              <a:off x="0" y="2426575"/>
              <a:ext cx="443778" cy="728303"/>
            </a:xfrm>
            <a:custGeom>
              <a:avLst/>
              <a:gdLst/>
              <a:ahLst/>
              <a:cxnLst/>
              <a:rect r="r" b="b" t="t" l="l"/>
              <a:pathLst>
                <a:path h="728303" w="443778">
                  <a:moveTo>
                    <a:pt x="0" y="0"/>
                  </a:moveTo>
                  <a:lnTo>
                    <a:pt x="443778" y="0"/>
                  </a:lnTo>
                  <a:lnTo>
                    <a:pt x="443778" y="728304"/>
                  </a:lnTo>
                  <a:lnTo>
                    <a:pt x="0" y="728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13644" b="0"/>
              </a:stretch>
            </a:blipFill>
          </p:spPr>
        </p:sp>
      </p:grpSp>
      <p:sp>
        <p:nvSpPr>
          <p:cNvPr name="Freeform 34" id="34"/>
          <p:cNvSpPr/>
          <p:nvPr/>
        </p:nvSpPr>
        <p:spPr>
          <a:xfrm flipH="false" flipV="false" rot="0">
            <a:off x="14732549" y="1159888"/>
            <a:ext cx="1684724" cy="1684724"/>
          </a:xfrm>
          <a:custGeom>
            <a:avLst/>
            <a:gdLst/>
            <a:ahLst/>
            <a:cxnLst/>
            <a:rect r="r" b="b" t="t" l="l"/>
            <a:pathLst>
              <a:path h="1684724" w="1684724">
                <a:moveTo>
                  <a:pt x="0" y="0"/>
                </a:moveTo>
                <a:lnTo>
                  <a:pt x="1684724" y="0"/>
                </a:lnTo>
                <a:lnTo>
                  <a:pt x="1684724" y="1684724"/>
                </a:lnTo>
                <a:lnTo>
                  <a:pt x="0" y="1684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092179" y="1159646"/>
            <a:ext cx="11448797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2B3547"/>
                </a:solidFill>
                <a:latin typeface="Amatic SC Bold"/>
              </a:rPr>
              <a:t>Agenda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81072" y="1385869"/>
            <a:ext cx="7047943" cy="7515262"/>
          </a:xfrm>
          <a:custGeom>
            <a:avLst/>
            <a:gdLst/>
            <a:ahLst/>
            <a:cxnLst/>
            <a:rect r="r" b="b" t="t" l="l"/>
            <a:pathLst>
              <a:path h="7515262" w="7047943">
                <a:moveTo>
                  <a:pt x="0" y="0"/>
                </a:moveTo>
                <a:lnTo>
                  <a:pt x="7047943" y="0"/>
                </a:lnTo>
                <a:lnTo>
                  <a:pt x="7047943" y="7515262"/>
                </a:lnTo>
                <a:lnTo>
                  <a:pt x="0" y="7515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920833" y="2068530"/>
            <a:ext cx="6808182" cy="6263527"/>
          </a:xfrm>
          <a:custGeom>
            <a:avLst/>
            <a:gdLst/>
            <a:ahLst/>
            <a:cxnLst/>
            <a:rect r="r" b="b" t="t" l="l"/>
            <a:pathLst>
              <a:path h="6263527" w="6808182">
                <a:moveTo>
                  <a:pt x="0" y="0"/>
                </a:moveTo>
                <a:lnTo>
                  <a:pt x="6808182" y="0"/>
                </a:lnTo>
                <a:lnTo>
                  <a:pt x="6808182" y="6263527"/>
                </a:lnTo>
                <a:lnTo>
                  <a:pt x="0" y="6263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78027" y="1785504"/>
            <a:ext cx="1828023" cy="2214440"/>
          </a:xfrm>
          <a:custGeom>
            <a:avLst/>
            <a:gdLst/>
            <a:ahLst/>
            <a:cxnLst/>
            <a:rect r="r" b="b" t="t" l="l"/>
            <a:pathLst>
              <a:path h="2214440" w="1828023">
                <a:moveTo>
                  <a:pt x="0" y="0"/>
                </a:moveTo>
                <a:lnTo>
                  <a:pt x="1828023" y="0"/>
                </a:lnTo>
                <a:lnTo>
                  <a:pt x="1828023" y="2214440"/>
                </a:lnTo>
                <a:lnTo>
                  <a:pt x="0" y="221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72434" t="-7959" r="0" b="-17488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999838">
            <a:off x="14537237" y="7198580"/>
            <a:ext cx="2223816" cy="489240"/>
          </a:xfrm>
          <a:custGeom>
            <a:avLst/>
            <a:gdLst/>
            <a:ahLst/>
            <a:cxnLst/>
            <a:rect r="r" b="b" t="t" l="l"/>
            <a:pathLst>
              <a:path h="489240" w="2223816">
                <a:moveTo>
                  <a:pt x="0" y="0"/>
                </a:moveTo>
                <a:lnTo>
                  <a:pt x="2223816" y="0"/>
                </a:lnTo>
                <a:lnTo>
                  <a:pt x="2223816" y="489240"/>
                </a:lnTo>
                <a:lnTo>
                  <a:pt x="0" y="489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80020">
            <a:off x="9739966" y="3878692"/>
            <a:ext cx="388712" cy="637932"/>
          </a:xfrm>
          <a:custGeom>
            <a:avLst/>
            <a:gdLst/>
            <a:ahLst/>
            <a:cxnLst/>
            <a:rect r="r" b="b" t="t" l="l"/>
            <a:pathLst>
              <a:path h="637932" w="388712">
                <a:moveTo>
                  <a:pt x="0" y="0"/>
                </a:moveTo>
                <a:lnTo>
                  <a:pt x="388713" y="0"/>
                </a:lnTo>
                <a:lnTo>
                  <a:pt x="388713" y="637932"/>
                </a:lnTo>
                <a:lnTo>
                  <a:pt x="0" y="6379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313644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800953" y="6444994"/>
            <a:ext cx="1493386" cy="2185853"/>
          </a:xfrm>
          <a:custGeom>
            <a:avLst/>
            <a:gdLst/>
            <a:ahLst/>
            <a:cxnLst/>
            <a:rect r="r" b="b" t="t" l="l"/>
            <a:pathLst>
              <a:path h="2185853" w="1493386">
                <a:moveTo>
                  <a:pt x="0" y="0"/>
                </a:moveTo>
                <a:lnTo>
                  <a:pt x="1493386" y="0"/>
                </a:lnTo>
                <a:lnTo>
                  <a:pt x="1493386" y="2185853"/>
                </a:lnTo>
                <a:lnTo>
                  <a:pt x="0" y="2185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86548" r="-355888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425668" y="3634391"/>
            <a:ext cx="4223477" cy="3808809"/>
          </a:xfrm>
          <a:custGeom>
            <a:avLst/>
            <a:gdLst/>
            <a:ahLst/>
            <a:cxnLst/>
            <a:rect r="r" b="b" t="t" l="l"/>
            <a:pathLst>
              <a:path h="3808809" w="4223477">
                <a:moveTo>
                  <a:pt x="0" y="0"/>
                </a:moveTo>
                <a:lnTo>
                  <a:pt x="4223477" y="0"/>
                </a:lnTo>
                <a:lnTo>
                  <a:pt x="4223477" y="3808809"/>
                </a:lnTo>
                <a:lnTo>
                  <a:pt x="0" y="3808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94803" y="246037"/>
            <a:ext cx="1822493" cy="1822493"/>
          </a:xfrm>
          <a:custGeom>
            <a:avLst/>
            <a:gdLst/>
            <a:ahLst/>
            <a:cxnLst/>
            <a:rect r="r" b="b" t="t" l="l"/>
            <a:pathLst>
              <a:path h="1822493" w="1822493">
                <a:moveTo>
                  <a:pt x="0" y="0"/>
                </a:moveTo>
                <a:lnTo>
                  <a:pt x="1822494" y="0"/>
                </a:lnTo>
                <a:lnTo>
                  <a:pt x="1822494" y="1822493"/>
                </a:lnTo>
                <a:lnTo>
                  <a:pt x="0" y="18224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71775" y="3049474"/>
            <a:ext cx="8975948" cy="4188053"/>
            <a:chOff x="0" y="0"/>
            <a:chExt cx="11967930" cy="558407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2304295"/>
              <a:ext cx="11967930" cy="3279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2B3547"/>
                  </a:solidFill>
                  <a:latin typeface="Nunito Bold"/>
                </a:rPr>
                <a:t>The "Lost and Found" project is a comprehensive system designed to streamline the process of reporting lost items, facilitating their recovery, and reuniting them with their rightful owners. </a:t>
              </a:r>
            </a:p>
            <a:p>
              <a:pPr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0"/>
              <a:ext cx="11967930" cy="1625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96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2B3547"/>
                  </a:solidFill>
                  <a:latin typeface="Amatic SC Bold"/>
                </a:rPr>
                <a:t>What is Lost and found ?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66328" y="693880"/>
            <a:ext cx="13300499" cy="2150731"/>
            <a:chOff x="0" y="0"/>
            <a:chExt cx="4030454" cy="6517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007594" cy="623797"/>
            </a:xfrm>
            <a:custGeom>
              <a:avLst/>
              <a:gdLst/>
              <a:ahLst/>
              <a:cxnLst/>
              <a:rect r="r" b="b" t="t" l="l"/>
              <a:pathLst>
                <a:path h="623797" w="4007594">
                  <a:moveTo>
                    <a:pt x="4007594" y="623797"/>
                  </a:moveTo>
                  <a:lnTo>
                    <a:pt x="0" y="616177"/>
                  </a:lnTo>
                  <a:lnTo>
                    <a:pt x="0" y="229576"/>
                  </a:lnTo>
                  <a:lnTo>
                    <a:pt x="17780" y="19050"/>
                  </a:lnTo>
                  <a:lnTo>
                    <a:pt x="1996367" y="0"/>
                  </a:lnTo>
                  <a:lnTo>
                    <a:pt x="3988544" y="5080"/>
                  </a:ln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036804" cy="650467"/>
            </a:xfrm>
            <a:custGeom>
              <a:avLst/>
              <a:gdLst/>
              <a:ahLst/>
              <a:cxnLst/>
              <a:rect r="r" b="b" t="t" l="l"/>
              <a:pathLst>
                <a:path h="650467" w="4036804">
                  <a:moveTo>
                    <a:pt x="4002514" y="21590"/>
                  </a:moveTo>
                  <a:cubicBezTo>
                    <a:pt x="4003784" y="34290"/>
                    <a:pt x="4003784" y="44450"/>
                    <a:pt x="4005054" y="54610"/>
                  </a:cubicBezTo>
                  <a:cubicBezTo>
                    <a:pt x="4007594" y="72456"/>
                    <a:pt x="4008864" y="84199"/>
                    <a:pt x="4011404" y="95523"/>
                  </a:cubicBezTo>
                  <a:cubicBezTo>
                    <a:pt x="4011404" y="111879"/>
                    <a:pt x="4024104" y="434395"/>
                    <a:pt x="4030454" y="450751"/>
                  </a:cubicBezTo>
                  <a:cubicBezTo>
                    <a:pt x="4036804" y="475496"/>
                    <a:pt x="4032994" y="500659"/>
                    <a:pt x="4032994" y="525404"/>
                  </a:cubicBezTo>
                  <a:cubicBezTo>
                    <a:pt x="4032994" y="547212"/>
                    <a:pt x="4034264" y="567343"/>
                    <a:pt x="4035534" y="589507"/>
                  </a:cubicBezTo>
                  <a:cubicBezTo>
                    <a:pt x="4035534" y="611097"/>
                    <a:pt x="4035534" y="625067"/>
                    <a:pt x="4035534" y="649197"/>
                  </a:cubicBezTo>
                  <a:cubicBezTo>
                    <a:pt x="4012674" y="649197"/>
                    <a:pt x="3992354" y="650467"/>
                    <a:pt x="3964502" y="649197"/>
                  </a:cubicBezTo>
                  <a:cubicBezTo>
                    <a:pt x="3762240" y="644117"/>
                    <a:pt x="3556865" y="650467"/>
                    <a:pt x="3354603" y="645387"/>
                  </a:cubicBezTo>
                  <a:cubicBezTo>
                    <a:pt x="3233246" y="641577"/>
                    <a:pt x="3115000" y="644117"/>
                    <a:pt x="2993643" y="641577"/>
                  </a:cubicBezTo>
                  <a:cubicBezTo>
                    <a:pt x="2937631" y="640307"/>
                    <a:pt x="2881620" y="639037"/>
                    <a:pt x="2825609" y="637767"/>
                  </a:cubicBezTo>
                  <a:cubicBezTo>
                    <a:pt x="2791380" y="637767"/>
                    <a:pt x="2760263" y="639037"/>
                    <a:pt x="2726034" y="639037"/>
                  </a:cubicBezTo>
                  <a:cubicBezTo>
                    <a:pt x="2638906" y="637767"/>
                    <a:pt x="2399302" y="639037"/>
                    <a:pt x="2312174" y="637767"/>
                  </a:cubicBezTo>
                  <a:cubicBezTo>
                    <a:pt x="2249940" y="636497"/>
                    <a:pt x="1005248" y="645387"/>
                    <a:pt x="943014" y="644117"/>
                  </a:cubicBezTo>
                  <a:cubicBezTo>
                    <a:pt x="927455" y="644117"/>
                    <a:pt x="908785" y="645387"/>
                    <a:pt x="893226" y="645387"/>
                  </a:cubicBezTo>
                  <a:cubicBezTo>
                    <a:pt x="855885" y="645387"/>
                    <a:pt x="821656" y="646657"/>
                    <a:pt x="784315" y="646657"/>
                  </a:cubicBezTo>
                  <a:cubicBezTo>
                    <a:pt x="690964" y="646657"/>
                    <a:pt x="600723" y="645387"/>
                    <a:pt x="507372" y="644117"/>
                  </a:cubicBezTo>
                  <a:cubicBezTo>
                    <a:pt x="451360" y="642847"/>
                    <a:pt x="395349" y="641577"/>
                    <a:pt x="342450" y="640307"/>
                  </a:cubicBezTo>
                  <a:cubicBezTo>
                    <a:pt x="242875" y="639037"/>
                    <a:pt x="143299" y="637767"/>
                    <a:pt x="48260" y="637767"/>
                  </a:cubicBezTo>
                  <a:cubicBezTo>
                    <a:pt x="38100" y="637767"/>
                    <a:pt x="29210" y="637767"/>
                    <a:pt x="19050" y="636497"/>
                  </a:cubicBezTo>
                  <a:cubicBezTo>
                    <a:pt x="10160" y="635227"/>
                    <a:pt x="5080" y="628877"/>
                    <a:pt x="7620" y="619987"/>
                  </a:cubicBezTo>
                  <a:cubicBezTo>
                    <a:pt x="16510" y="588313"/>
                    <a:pt x="12700" y="577828"/>
                    <a:pt x="11430" y="566924"/>
                  </a:cubicBezTo>
                  <a:cubicBezTo>
                    <a:pt x="10160" y="544696"/>
                    <a:pt x="6350" y="522887"/>
                    <a:pt x="7620" y="500659"/>
                  </a:cubicBezTo>
                  <a:cubicBezTo>
                    <a:pt x="5080" y="472979"/>
                    <a:pt x="0" y="130333"/>
                    <a:pt x="7620" y="102233"/>
                  </a:cubicBezTo>
                  <a:cubicBezTo>
                    <a:pt x="8890" y="96781"/>
                    <a:pt x="7620" y="90909"/>
                    <a:pt x="8890" y="85457"/>
                  </a:cubicBezTo>
                  <a:cubicBezTo>
                    <a:pt x="10160" y="76650"/>
                    <a:pt x="12700" y="6700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506" y="30480"/>
                    <a:pt x="115294" y="29210"/>
                  </a:cubicBezTo>
                  <a:cubicBezTo>
                    <a:pt x="199311" y="25400"/>
                    <a:pt x="283327" y="22860"/>
                    <a:pt x="370456" y="20320"/>
                  </a:cubicBezTo>
                  <a:cubicBezTo>
                    <a:pt x="429578" y="17780"/>
                    <a:pt x="488701" y="16510"/>
                    <a:pt x="544712" y="13970"/>
                  </a:cubicBezTo>
                  <a:cubicBezTo>
                    <a:pt x="600724" y="11430"/>
                    <a:pt x="659846" y="8890"/>
                    <a:pt x="715857" y="8890"/>
                  </a:cubicBezTo>
                  <a:cubicBezTo>
                    <a:pt x="778092" y="7620"/>
                    <a:pt x="840327" y="10160"/>
                    <a:pt x="902561" y="8890"/>
                  </a:cubicBezTo>
                  <a:cubicBezTo>
                    <a:pt x="980354" y="8890"/>
                    <a:pt x="2389967" y="6350"/>
                    <a:pt x="2467760" y="5080"/>
                  </a:cubicBezTo>
                  <a:cubicBezTo>
                    <a:pt x="2542442" y="3810"/>
                    <a:pt x="2617124" y="2540"/>
                    <a:pt x="2694917" y="2540"/>
                  </a:cubicBezTo>
                  <a:cubicBezTo>
                    <a:pt x="2822497" y="1270"/>
                    <a:pt x="2946967" y="0"/>
                    <a:pt x="3074548" y="0"/>
                  </a:cubicBezTo>
                  <a:cubicBezTo>
                    <a:pt x="3127447" y="0"/>
                    <a:pt x="3183458" y="2540"/>
                    <a:pt x="3236357" y="2540"/>
                  </a:cubicBezTo>
                  <a:cubicBezTo>
                    <a:pt x="3382609" y="3810"/>
                    <a:pt x="3531971" y="5080"/>
                    <a:pt x="3678223" y="7620"/>
                  </a:cubicBezTo>
                  <a:cubicBezTo>
                    <a:pt x="3756016" y="8890"/>
                    <a:pt x="3833809" y="12700"/>
                    <a:pt x="3911602" y="16510"/>
                  </a:cubicBezTo>
                  <a:cubicBezTo>
                    <a:pt x="3930273" y="16510"/>
                    <a:pt x="3948943" y="16510"/>
                    <a:pt x="3964502" y="16510"/>
                  </a:cubicBezTo>
                  <a:cubicBezTo>
                    <a:pt x="3983464" y="17780"/>
                    <a:pt x="3992354" y="20320"/>
                    <a:pt x="4002514" y="21590"/>
                  </a:cubicBezTo>
                  <a:close/>
                  <a:moveTo>
                    <a:pt x="4012674" y="632687"/>
                  </a:moveTo>
                  <a:cubicBezTo>
                    <a:pt x="4013944" y="616177"/>
                    <a:pt x="4015214" y="603477"/>
                    <a:pt x="4015214" y="590777"/>
                  </a:cubicBezTo>
                  <a:cubicBezTo>
                    <a:pt x="4013944" y="565246"/>
                    <a:pt x="4012674" y="543018"/>
                    <a:pt x="4012674" y="519113"/>
                  </a:cubicBezTo>
                  <a:cubicBezTo>
                    <a:pt x="4012674" y="508209"/>
                    <a:pt x="4015214" y="497304"/>
                    <a:pt x="4013944" y="486400"/>
                  </a:cubicBezTo>
                  <a:cubicBezTo>
                    <a:pt x="4013944" y="476334"/>
                    <a:pt x="4012674" y="465850"/>
                    <a:pt x="4011404" y="455784"/>
                  </a:cubicBezTo>
                  <a:cubicBezTo>
                    <a:pt x="4006324" y="440266"/>
                    <a:pt x="3994894" y="119009"/>
                    <a:pt x="3994894" y="103491"/>
                  </a:cubicBezTo>
                  <a:cubicBezTo>
                    <a:pt x="3992354" y="90490"/>
                    <a:pt x="3989814" y="77069"/>
                    <a:pt x="3987274" y="63500"/>
                  </a:cubicBezTo>
                  <a:cubicBezTo>
                    <a:pt x="3986004" y="44450"/>
                    <a:pt x="3984734" y="43180"/>
                    <a:pt x="3955166" y="41910"/>
                  </a:cubicBezTo>
                  <a:cubicBezTo>
                    <a:pt x="3945831" y="41910"/>
                    <a:pt x="3939608" y="41910"/>
                    <a:pt x="3930273" y="40640"/>
                  </a:cubicBezTo>
                  <a:cubicBezTo>
                    <a:pt x="3852480" y="36830"/>
                    <a:pt x="3771575" y="31750"/>
                    <a:pt x="3693781" y="30480"/>
                  </a:cubicBezTo>
                  <a:cubicBezTo>
                    <a:pt x="3503966" y="26670"/>
                    <a:pt x="3311039" y="25400"/>
                    <a:pt x="3121224" y="22860"/>
                  </a:cubicBezTo>
                  <a:cubicBezTo>
                    <a:pt x="3093218" y="22860"/>
                    <a:pt x="3062101" y="22860"/>
                    <a:pt x="3034095" y="22860"/>
                  </a:cubicBezTo>
                  <a:cubicBezTo>
                    <a:pt x="2987419" y="22860"/>
                    <a:pt x="2940743" y="22860"/>
                    <a:pt x="2897179" y="22860"/>
                  </a:cubicBezTo>
                  <a:cubicBezTo>
                    <a:pt x="2797604" y="22860"/>
                    <a:pt x="2698028" y="22860"/>
                    <a:pt x="2601565" y="24130"/>
                  </a:cubicBezTo>
                  <a:cubicBezTo>
                    <a:pt x="2517548" y="25400"/>
                    <a:pt x="1101712" y="29210"/>
                    <a:pt x="1017695" y="29210"/>
                  </a:cubicBezTo>
                  <a:cubicBezTo>
                    <a:pt x="880779" y="29210"/>
                    <a:pt x="743863" y="26670"/>
                    <a:pt x="606947" y="33020"/>
                  </a:cubicBezTo>
                  <a:cubicBezTo>
                    <a:pt x="535377" y="36830"/>
                    <a:pt x="466919" y="36830"/>
                    <a:pt x="398461" y="38100"/>
                  </a:cubicBezTo>
                  <a:cubicBezTo>
                    <a:pt x="280215" y="41910"/>
                    <a:pt x="161970" y="45720"/>
                    <a:pt x="49530" y="50800"/>
                  </a:cubicBezTo>
                  <a:cubicBezTo>
                    <a:pt x="36830" y="50800"/>
                    <a:pt x="34290" y="53340"/>
                    <a:pt x="33020" y="65746"/>
                  </a:cubicBezTo>
                  <a:cubicBezTo>
                    <a:pt x="31750" y="73295"/>
                    <a:pt x="31750" y="80844"/>
                    <a:pt x="30480" y="88393"/>
                  </a:cubicBezTo>
                  <a:cubicBezTo>
                    <a:pt x="29210" y="100975"/>
                    <a:pt x="26670" y="113137"/>
                    <a:pt x="25400" y="125719"/>
                  </a:cubicBezTo>
                  <a:cubicBezTo>
                    <a:pt x="20320" y="139140"/>
                    <a:pt x="26670" y="467108"/>
                    <a:pt x="29210" y="480528"/>
                  </a:cubicBezTo>
                  <a:cubicBezTo>
                    <a:pt x="29210" y="494788"/>
                    <a:pt x="29210" y="509467"/>
                    <a:pt x="30480" y="523726"/>
                  </a:cubicBezTo>
                  <a:cubicBezTo>
                    <a:pt x="30480" y="534211"/>
                    <a:pt x="33020" y="544696"/>
                    <a:pt x="33020" y="555181"/>
                  </a:cubicBezTo>
                  <a:cubicBezTo>
                    <a:pt x="33020" y="566505"/>
                    <a:pt x="33020" y="577828"/>
                    <a:pt x="31750" y="590777"/>
                  </a:cubicBezTo>
                  <a:cubicBezTo>
                    <a:pt x="31750" y="594587"/>
                    <a:pt x="31750" y="597127"/>
                    <a:pt x="31750" y="600937"/>
                  </a:cubicBezTo>
                  <a:cubicBezTo>
                    <a:pt x="31750" y="611097"/>
                    <a:pt x="35560" y="614907"/>
                    <a:pt x="44450" y="614907"/>
                  </a:cubicBezTo>
                  <a:cubicBezTo>
                    <a:pt x="71730" y="614907"/>
                    <a:pt x="115294" y="616177"/>
                    <a:pt x="155746" y="616177"/>
                  </a:cubicBezTo>
                  <a:cubicBezTo>
                    <a:pt x="214869" y="616177"/>
                    <a:pt x="277104" y="613637"/>
                    <a:pt x="336227" y="616177"/>
                  </a:cubicBezTo>
                  <a:cubicBezTo>
                    <a:pt x="432690" y="619987"/>
                    <a:pt x="529154" y="622527"/>
                    <a:pt x="625617" y="621257"/>
                  </a:cubicBezTo>
                  <a:cubicBezTo>
                    <a:pt x="687852" y="619987"/>
                    <a:pt x="746975" y="622527"/>
                    <a:pt x="809209" y="622527"/>
                  </a:cubicBezTo>
                  <a:cubicBezTo>
                    <a:pt x="899449" y="622527"/>
                    <a:pt x="989690" y="621257"/>
                    <a:pt x="1079930" y="622527"/>
                  </a:cubicBezTo>
                  <a:cubicBezTo>
                    <a:pt x="1213734" y="623797"/>
                    <a:pt x="2682470" y="613637"/>
                    <a:pt x="2819386" y="616177"/>
                  </a:cubicBezTo>
                  <a:cubicBezTo>
                    <a:pt x="2878509" y="617447"/>
                    <a:pt x="2937631" y="618717"/>
                    <a:pt x="2993643" y="618717"/>
                  </a:cubicBezTo>
                  <a:cubicBezTo>
                    <a:pt x="3096330" y="621257"/>
                    <a:pt x="3195905" y="617447"/>
                    <a:pt x="3298592" y="621257"/>
                  </a:cubicBezTo>
                  <a:cubicBezTo>
                    <a:pt x="3382609" y="623797"/>
                    <a:pt x="3466625" y="623797"/>
                    <a:pt x="3550642" y="626337"/>
                  </a:cubicBezTo>
                  <a:cubicBezTo>
                    <a:pt x="3675111" y="630147"/>
                    <a:pt x="3799580" y="632687"/>
                    <a:pt x="3924049" y="633957"/>
                  </a:cubicBezTo>
                  <a:cubicBezTo>
                    <a:pt x="3970725" y="633957"/>
                    <a:pt x="3992354" y="632687"/>
                    <a:pt x="4012674" y="632687"/>
                  </a:cubicBezTo>
                  <a:close/>
                </a:path>
              </a:pathLst>
            </a:custGeom>
            <a:solidFill>
              <a:srgbClr val="2F90B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13773" y="532629"/>
            <a:ext cx="16445527" cy="8725671"/>
            <a:chOff x="0" y="0"/>
            <a:chExt cx="21927369" cy="116342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967810" y="261871"/>
              <a:ext cx="2959559" cy="6177834"/>
            </a:xfrm>
            <a:custGeom>
              <a:avLst/>
              <a:gdLst/>
              <a:ahLst/>
              <a:cxnLst/>
              <a:rect r="r" b="b" t="t" l="l"/>
              <a:pathLst>
                <a:path h="6177834" w="2959559">
                  <a:moveTo>
                    <a:pt x="0" y="0"/>
                  </a:moveTo>
                  <a:lnTo>
                    <a:pt x="2959559" y="0"/>
                  </a:lnTo>
                  <a:lnTo>
                    <a:pt x="2959559" y="6177834"/>
                  </a:lnTo>
                  <a:lnTo>
                    <a:pt x="0" y="6177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87821" t="0" r="0" b="-6546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51977" y="6111187"/>
              <a:ext cx="7792439" cy="5067876"/>
            </a:xfrm>
            <a:custGeom>
              <a:avLst/>
              <a:gdLst/>
              <a:ahLst/>
              <a:cxnLst/>
              <a:rect r="r" b="b" t="t" l="l"/>
              <a:pathLst>
                <a:path h="5067876" w="7792439">
                  <a:moveTo>
                    <a:pt x="0" y="0"/>
                  </a:moveTo>
                  <a:lnTo>
                    <a:pt x="7792439" y="0"/>
                  </a:lnTo>
                  <a:lnTo>
                    <a:pt x="7792439" y="5067876"/>
                  </a:lnTo>
                  <a:lnTo>
                    <a:pt x="0" y="5067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29882" r="-9314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7926954" y="10750360"/>
              <a:ext cx="11560262" cy="625341"/>
              <a:chOff x="0" y="0"/>
              <a:chExt cx="9391053" cy="508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215900"/>
                <a:ext cx="9391053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9391053">
                    <a:moveTo>
                      <a:pt x="0" y="0"/>
                    </a:moveTo>
                    <a:lnTo>
                      <a:pt x="9391053" y="0"/>
                    </a:lnTo>
                    <a:lnTo>
                      <a:pt x="9391053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7968740" y="0"/>
              <a:ext cx="11346563" cy="625341"/>
              <a:chOff x="0" y="0"/>
              <a:chExt cx="9217454" cy="508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215900"/>
                <a:ext cx="9217454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9217454">
                    <a:moveTo>
                      <a:pt x="0" y="0"/>
                    </a:moveTo>
                    <a:lnTo>
                      <a:pt x="9217454" y="0"/>
                    </a:lnTo>
                    <a:lnTo>
                      <a:pt x="9217454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602777" y="274571"/>
              <a:ext cx="7667927" cy="6079240"/>
            </a:xfrm>
            <a:custGeom>
              <a:avLst/>
              <a:gdLst/>
              <a:ahLst/>
              <a:cxnLst/>
              <a:rect r="r" b="b" t="t" l="l"/>
              <a:pathLst>
                <a:path h="6079240" w="7667927">
                  <a:moveTo>
                    <a:pt x="0" y="0"/>
                  </a:moveTo>
                  <a:lnTo>
                    <a:pt x="7667927" y="0"/>
                  </a:lnTo>
                  <a:lnTo>
                    <a:pt x="7667927" y="6079239"/>
                  </a:lnTo>
                  <a:lnTo>
                    <a:pt x="0" y="6079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-11089" b="-8274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1341492" y="3845626"/>
              <a:ext cx="479498" cy="786924"/>
            </a:xfrm>
            <a:custGeom>
              <a:avLst/>
              <a:gdLst/>
              <a:ahLst/>
              <a:cxnLst/>
              <a:rect r="r" b="b" t="t" l="l"/>
              <a:pathLst>
                <a:path h="786924" w="479498">
                  <a:moveTo>
                    <a:pt x="0" y="0"/>
                  </a:moveTo>
                  <a:lnTo>
                    <a:pt x="479498" y="0"/>
                  </a:lnTo>
                  <a:lnTo>
                    <a:pt x="479498" y="786924"/>
                  </a:lnTo>
                  <a:lnTo>
                    <a:pt x="0" y="786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313644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1617547" y="10727952"/>
              <a:ext cx="2944316" cy="647750"/>
            </a:xfrm>
            <a:custGeom>
              <a:avLst/>
              <a:gdLst/>
              <a:ahLst/>
              <a:cxnLst/>
              <a:rect r="r" b="b" t="t" l="l"/>
              <a:pathLst>
                <a:path h="647750" w="2944316">
                  <a:moveTo>
                    <a:pt x="0" y="0"/>
                  </a:moveTo>
                  <a:lnTo>
                    <a:pt x="2944316" y="0"/>
                  </a:lnTo>
                  <a:lnTo>
                    <a:pt x="2944316" y="647749"/>
                  </a:lnTo>
                  <a:lnTo>
                    <a:pt x="0" y="647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true" flipV="false" rot="0">
              <a:off x="312671" y="11072651"/>
              <a:ext cx="1797114" cy="561577"/>
            </a:xfrm>
            <a:custGeom>
              <a:avLst/>
              <a:gdLst/>
              <a:ahLst/>
              <a:cxnLst/>
              <a:rect r="r" b="b" t="t" l="l"/>
              <a:pathLst>
                <a:path h="561577" w="1797114">
                  <a:moveTo>
                    <a:pt x="1797113" y="0"/>
                  </a:moveTo>
                  <a:lnTo>
                    <a:pt x="0" y="0"/>
                  </a:lnTo>
                  <a:lnTo>
                    <a:pt x="0" y="561577"/>
                  </a:lnTo>
                  <a:lnTo>
                    <a:pt x="1797113" y="561577"/>
                  </a:lnTo>
                  <a:lnTo>
                    <a:pt x="1797113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-92523" b="0"/>
              </a:stretch>
            </a:blipFill>
          </p:spPr>
        </p:sp>
        <p:grpSp>
          <p:nvGrpSpPr>
            <p:cNvPr name="Group 16" id="16"/>
            <p:cNvGrpSpPr/>
            <p:nvPr/>
          </p:nvGrpSpPr>
          <p:grpSpPr>
            <a:xfrm rot="-5400000">
              <a:off x="-496201" y="10266586"/>
              <a:ext cx="1617743" cy="625341"/>
              <a:chOff x="0" y="0"/>
              <a:chExt cx="1314184" cy="508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215900"/>
                <a:ext cx="1314184" cy="76200"/>
              </a:xfrm>
              <a:custGeom>
                <a:avLst/>
                <a:gdLst/>
                <a:ahLst/>
                <a:cxnLst/>
                <a:rect r="r" b="b" t="t" l="l"/>
                <a:pathLst>
                  <a:path h="76200" w="1314184">
                    <a:moveTo>
                      <a:pt x="0" y="0"/>
                    </a:moveTo>
                    <a:lnTo>
                      <a:pt x="1314184" y="0"/>
                    </a:lnTo>
                    <a:lnTo>
                      <a:pt x="1314184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B3547"/>
              </a:solidFill>
            </p:spPr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15197770" y="6690621"/>
            <a:ext cx="2061530" cy="2198222"/>
          </a:xfrm>
          <a:custGeom>
            <a:avLst/>
            <a:gdLst/>
            <a:ahLst/>
            <a:cxnLst/>
            <a:rect r="r" b="b" t="t" l="l"/>
            <a:pathLst>
              <a:path h="2198222" w="2061530">
                <a:moveTo>
                  <a:pt x="0" y="0"/>
                </a:moveTo>
                <a:lnTo>
                  <a:pt x="2061530" y="0"/>
                </a:lnTo>
                <a:lnTo>
                  <a:pt x="2061530" y="2198222"/>
                </a:lnTo>
                <a:lnTo>
                  <a:pt x="0" y="2198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2092179" y="3412388"/>
            <a:ext cx="7840489" cy="2366159"/>
            <a:chOff x="0" y="0"/>
            <a:chExt cx="10453985" cy="315487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43778" cy="728303"/>
            </a:xfrm>
            <a:custGeom>
              <a:avLst/>
              <a:gdLst/>
              <a:ahLst/>
              <a:cxnLst/>
              <a:rect r="r" b="b" t="t" l="l"/>
              <a:pathLst>
                <a:path h="728303" w="443778">
                  <a:moveTo>
                    <a:pt x="0" y="0"/>
                  </a:moveTo>
                  <a:lnTo>
                    <a:pt x="443778" y="0"/>
                  </a:lnTo>
                  <a:lnTo>
                    <a:pt x="443778" y="728303"/>
                  </a:lnTo>
                  <a:lnTo>
                    <a:pt x="0" y="72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13644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1213288"/>
              <a:ext cx="443778" cy="728303"/>
            </a:xfrm>
            <a:custGeom>
              <a:avLst/>
              <a:gdLst/>
              <a:ahLst/>
              <a:cxnLst/>
              <a:rect r="r" b="b" t="t" l="l"/>
              <a:pathLst>
                <a:path h="728303" w="443778">
                  <a:moveTo>
                    <a:pt x="0" y="0"/>
                  </a:moveTo>
                  <a:lnTo>
                    <a:pt x="443778" y="0"/>
                  </a:lnTo>
                  <a:lnTo>
                    <a:pt x="443778" y="728303"/>
                  </a:lnTo>
                  <a:lnTo>
                    <a:pt x="0" y="72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13644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176507" y="75950"/>
              <a:ext cx="9277478" cy="53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  <a:spcBef>
                  <a:spcPct val="0"/>
                </a:spcBef>
              </a:pPr>
              <a:r>
                <a:rPr lang="en-US" sz="2461" u="sng">
                  <a:solidFill>
                    <a:srgbClr val="2B3547"/>
                  </a:solidFill>
                  <a:latin typeface="Nunito Bold"/>
                </a:rPr>
                <a:t>Personal Experience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176507" y="1289238"/>
              <a:ext cx="9277478" cy="53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  <a:spcBef>
                  <a:spcPct val="0"/>
                </a:spcBef>
              </a:pPr>
              <a:r>
                <a:rPr lang="en-US" sz="2461" u="sng">
                  <a:solidFill>
                    <a:srgbClr val="2B3547"/>
                  </a:solidFill>
                  <a:latin typeface="Nunito Bold"/>
                </a:rPr>
                <a:t>Observation of Common Issues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176507" y="2502525"/>
              <a:ext cx="9277478" cy="53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  <a:spcBef>
                  <a:spcPct val="0"/>
                </a:spcBef>
              </a:pPr>
              <a:r>
                <a:rPr lang="en-US" sz="2461" u="sng">
                  <a:solidFill>
                    <a:srgbClr val="2B3547"/>
                  </a:solidFill>
                  <a:latin typeface="Nunito Bold"/>
                </a:rPr>
                <a:t>Community Well-Being</a:t>
              </a:r>
            </a:p>
          </p:txBody>
        </p:sp>
        <p:sp>
          <p:nvSpPr>
            <p:cNvPr name="Freeform 25" id="25"/>
            <p:cNvSpPr/>
            <p:nvPr/>
          </p:nvSpPr>
          <p:spPr>
            <a:xfrm flipH="false" flipV="false" rot="0">
              <a:off x="0" y="2426575"/>
              <a:ext cx="443778" cy="728303"/>
            </a:xfrm>
            <a:custGeom>
              <a:avLst/>
              <a:gdLst/>
              <a:ahLst/>
              <a:cxnLst/>
              <a:rect r="r" b="b" t="t" l="l"/>
              <a:pathLst>
                <a:path h="728303" w="443778">
                  <a:moveTo>
                    <a:pt x="0" y="0"/>
                  </a:moveTo>
                  <a:lnTo>
                    <a:pt x="443778" y="0"/>
                  </a:lnTo>
                  <a:lnTo>
                    <a:pt x="443778" y="728304"/>
                  </a:lnTo>
                  <a:lnTo>
                    <a:pt x="0" y="728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13644" b="0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14430646" y="6687636"/>
            <a:ext cx="2828654" cy="2201207"/>
          </a:xfrm>
          <a:custGeom>
            <a:avLst/>
            <a:gdLst/>
            <a:ahLst/>
            <a:cxnLst/>
            <a:rect r="r" b="b" t="t" l="l"/>
            <a:pathLst>
              <a:path h="2201207" w="2828654">
                <a:moveTo>
                  <a:pt x="0" y="0"/>
                </a:moveTo>
                <a:lnTo>
                  <a:pt x="2828654" y="0"/>
                </a:lnTo>
                <a:lnTo>
                  <a:pt x="2828654" y="2201207"/>
                </a:lnTo>
                <a:lnTo>
                  <a:pt x="0" y="22012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2092179" y="6130600"/>
            <a:ext cx="7840489" cy="2366159"/>
            <a:chOff x="0" y="0"/>
            <a:chExt cx="10453985" cy="315487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43778" cy="728303"/>
            </a:xfrm>
            <a:custGeom>
              <a:avLst/>
              <a:gdLst/>
              <a:ahLst/>
              <a:cxnLst/>
              <a:rect r="r" b="b" t="t" l="l"/>
              <a:pathLst>
                <a:path h="728303" w="443778">
                  <a:moveTo>
                    <a:pt x="0" y="0"/>
                  </a:moveTo>
                  <a:lnTo>
                    <a:pt x="443778" y="0"/>
                  </a:lnTo>
                  <a:lnTo>
                    <a:pt x="443778" y="728303"/>
                  </a:lnTo>
                  <a:lnTo>
                    <a:pt x="0" y="72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13644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1213288"/>
              <a:ext cx="443778" cy="728303"/>
            </a:xfrm>
            <a:custGeom>
              <a:avLst/>
              <a:gdLst/>
              <a:ahLst/>
              <a:cxnLst/>
              <a:rect r="r" b="b" t="t" l="l"/>
              <a:pathLst>
                <a:path h="728303" w="443778">
                  <a:moveTo>
                    <a:pt x="0" y="0"/>
                  </a:moveTo>
                  <a:lnTo>
                    <a:pt x="443778" y="0"/>
                  </a:lnTo>
                  <a:lnTo>
                    <a:pt x="443778" y="728303"/>
                  </a:lnTo>
                  <a:lnTo>
                    <a:pt x="0" y="72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13644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1176507" y="75950"/>
              <a:ext cx="9277478" cy="53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  <a:spcBef>
                  <a:spcPct val="0"/>
                </a:spcBef>
              </a:pPr>
              <a:r>
                <a:rPr lang="en-US" sz="2461" u="sng">
                  <a:solidFill>
                    <a:srgbClr val="2B3547"/>
                  </a:solidFill>
                  <a:latin typeface="Nunito Bold"/>
                </a:rPr>
                <a:t>Empathy and Connection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1176507" y="1289238"/>
              <a:ext cx="9277478" cy="53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  <a:spcBef>
                  <a:spcPct val="0"/>
                </a:spcBef>
              </a:pPr>
              <a:r>
                <a:rPr lang="en-US" sz="2461" u="sng">
                  <a:solidFill>
                    <a:srgbClr val="2B3547"/>
                  </a:solidFill>
                  <a:latin typeface="Nunito Bold"/>
                </a:rPr>
                <a:t>Passion for Technology and Social Impact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1176507" y="2502525"/>
              <a:ext cx="9277478" cy="53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  <a:spcBef>
                  <a:spcPct val="0"/>
                </a:spcBef>
              </a:pPr>
              <a:r>
                <a:rPr lang="en-US" sz="2461" u="sng">
                  <a:solidFill>
                    <a:srgbClr val="2B3547"/>
                  </a:solidFill>
                  <a:latin typeface="Nunito Bold"/>
                </a:rPr>
                <a:t>Inspiration from Social Impact Themes</a:t>
              </a:r>
            </a:p>
          </p:txBody>
        </p:sp>
        <p:sp>
          <p:nvSpPr>
            <p:cNvPr name="Freeform 33" id="33"/>
            <p:cNvSpPr/>
            <p:nvPr/>
          </p:nvSpPr>
          <p:spPr>
            <a:xfrm flipH="false" flipV="false" rot="0">
              <a:off x="0" y="2426575"/>
              <a:ext cx="443778" cy="728303"/>
            </a:xfrm>
            <a:custGeom>
              <a:avLst/>
              <a:gdLst/>
              <a:ahLst/>
              <a:cxnLst/>
              <a:rect r="r" b="b" t="t" l="l"/>
              <a:pathLst>
                <a:path h="728303" w="443778">
                  <a:moveTo>
                    <a:pt x="0" y="0"/>
                  </a:moveTo>
                  <a:lnTo>
                    <a:pt x="443778" y="0"/>
                  </a:lnTo>
                  <a:lnTo>
                    <a:pt x="443778" y="728304"/>
                  </a:lnTo>
                  <a:lnTo>
                    <a:pt x="0" y="728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13644" b="0"/>
              </a:stretch>
            </a:blipFill>
          </p:spPr>
        </p:sp>
      </p:grpSp>
      <p:sp>
        <p:nvSpPr>
          <p:cNvPr name="Freeform 34" id="34"/>
          <p:cNvSpPr/>
          <p:nvPr/>
        </p:nvSpPr>
        <p:spPr>
          <a:xfrm flipH="false" flipV="false" rot="0">
            <a:off x="14732549" y="1159888"/>
            <a:ext cx="1684724" cy="1684724"/>
          </a:xfrm>
          <a:custGeom>
            <a:avLst/>
            <a:gdLst/>
            <a:ahLst/>
            <a:cxnLst/>
            <a:rect r="r" b="b" t="t" l="l"/>
            <a:pathLst>
              <a:path h="1684724" w="1684724">
                <a:moveTo>
                  <a:pt x="0" y="0"/>
                </a:moveTo>
                <a:lnTo>
                  <a:pt x="1684724" y="0"/>
                </a:lnTo>
                <a:lnTo>
                  <a:pt x="1684724" y="1684724"/>
                </a:lnTo>
                <a:lnTo>
                  <a:pt x="0" y="1684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092179" y="1159646"/>
            <a:ext cx="11448797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2B3547"/>
                </a:solidFill>
                <a:latin typeface="Amatic SC Bold"/>
              </a:rPr>
              <a:t>Motivation Behind this Topic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9569" y="647700"/>
            <a:ext cx="15868862" cy="2179595"/>
            <a:chOff x="0" y="0"/>
            <a:chExt cx="4808746" cy="6604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785886" cy="632543"/>
            </a:xfrm>
            <a:custGeom>
              <a:avLst/>
              <a:gdLst/>
              <a:ahLst/>
              <a:cxnLst/>
              <a:rect r="r" b="b" t="t" l="l"/>
              <a:pathLst>
                <a:path h="632543" w="4785886">
                  <a:moveTo>
                    <a:pt x="4785886" y="632543"/>
                  </a:moveTo>
                  <a:lnTo>
                    <a:pt x="0" y="624923"/>
                  </a:lnTo>
                  <a:lnTo>
                    <a:pt x="0" y="232610"/>
                  </a:lnTo>
                  <a:lnTo>
                    <a:pt x="17780" y="19050"/>
                  </a:lnTo>
                  <a:lnTo>
                    <a:pt x="2384512" y="0"/>
                  </a:lnTo>
                  <a:lnTo>
                    <a:pt x="4766836" y="5080"/>
                  </a:ln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815096" cy="659213"/>
            </a:xfrm>
            <a:custGeom>
              <a:avLst/>
              <a:gdLst/>
              <a:ahLst/>
              <a:cxnLst/>
              <a:rect r="r" b="b" t="t" l="l"/>
              <a:pathLst>
                <a:path h="659213" w="4815096">
                  <a:moveTo>
                    <a:pt x="4780806" y="21590"/>
                  </a:moveTo>
                  <a:cubicBezTo>
                    <a:pt x="4782076" y="34290"/>
                    <a:pt x="4782076" y="44450"/>
                    <a:pt x="4783346" y="54610"/>
                  </a:cubicBezTo>
                  <a:cubicBezTo>
                    <a:pt x="4785886" y="72591"/>
                    <a:pt x="4787156" y="84530"/>
                    <a:pt x="4789696" y="96043"/>
                  </a:cubicBezTo>
                  <a:cubicBezTo>
                    <a:pt x="4789696" y="112673"/>
                    <a:pt x="4802396" y="440572"/>
                    <a:pt x="4808746" y="457201"/>
                  </a:cubicBezTo>
                  <a:cubicBezTo>
                    <a:pt x="4815096" y="482359"/>
                    <a:pt x="4811286" y="507942"/>
                    <a:pt x="4811286" y="533100"/>
                  </a:cubicBezTo>
                  <a:cubicBezTo>
                    <a:pt x="4811286" y="555272"/>
                    <a:pt x="4812556" y="575739"/>
                    <a:pt x="4813826" y="598253"/>
                  </a:cubicBezTo>
                  <a:cubicBezTo>
                    <a:pt x="4813826" y="619843"/>
                    <a:pt x="4813826" y="633813"/>
                    <a:pt x="4813826" y="657943"/>
                  </a:cubicBezTo>
                  <a:cubicBezTo>
                    <a:pt x="4790966" y="657943"/>
                    <a:pt x="4770646" y="659213"/>
                    <a:pt x="4740269" y="657943"/>
                  </a:cubicBezTo>
                  <a:cubicBezTo>
                    <a:pt x="4497887" y="652863"/>
                    <a:pt x="4251775" y="659213"/>
                    <a:pt x="4009393" y="654133"/>
                  </a:cubicBezTo>
                  <a:cubicBezTo>
                    <a:pt x="3863963" y="650323"/>
                    <a:pt x="3722263" y="652863"/>
                    <a:pt x="3576833" y="650323"/>
                  </a:cubicBezTo>
                  <a:cubicBezTo>
                    <a:pt x="3509712" y="649053"/>
                    <a:pt x="3442591" y="647783"/>
                    <a:pt x="3375469" y="646513"/>
                  </a:cubicBezTo>
                  <a:cubicBezTo>
                    <a:pt x="3334451" y="646513"/>
                    <a:pt x="3297161" y="647783"/>
                    <a:pt x="3256142" y="647783"/>
                  </a:cubicBezTo>
                  <a:cubicBezTo>
                    <a:pt x="3151732" y="646513"/>
                    <a:pt x="2864602" y="647783"/>
                    <a:pt x="2760191" y="646513"/>
                  </a:cubicBezTo>
                  <a:cubicBezTo>
                    <a:pt x="2685612" y="645243"/>
                    <a:pt x="1194027" y="654133"/>
                    <a:pt x="1119448" y="652863"/>
                  </a:cubicBezTo>
                  <a:cubicBezTo>
                    <a:pt x="1100803" y="652863"/>
                    <a:pt x="1078429" y="654133"/>
                    <a:pt x="1059785" y="654133"/>
                  </a:cubicBezTo>
                  <a:cubicBezTo>
                    <a:pt x="1015037" y="654133"/>
                    <a:pt x="974019" y="655403"/>
                    <a:pt x="929271" y="655403"/>
                  </a:cubicBezTo>
                  <a:cubicBezTo>
                    <a:pt x="817402" y="655403"/>
                    <a:pt x="709262" y="654133"/>
                    <a:pt x="597394" y="652863"/>
                  </a:cubicBezTo>
                  <a:cubicBezTo>
                    <a:pt x="530272" y="651593"/>
                    <a:pt x="463151" y="650323"/>
                    <a:pt x="399759" y="649053"/>
                  </a:cubicBezTo>
                  <a:cubicBezTo>
                    <a:pt x="280432" y="647783"/>
                    <a:pt x="161105" y="646513"/>
                    <a:pt x="48260" y="646513"/>
                  </a:cubicBezTo>
                  <a:cubicBezTo>
                    <a:pt x="38100" y="646513"/>
                    <a:pt x="29210" y="646513"/>
                    <a:pt x="19050" y="645243"/>
                  </a:cubicBezTo>
                  <a:cubicBezTo>
                    <a:pt x="10160" y="643973"/>
                    <a:pt x="5080" y="637623"/>
                    <a:pt x="7620" y="628733"/>
                  </a:cubicBezTo>
                  <a:cubicBezTo>
                    <a:pt x="16510" y="597059"/>
                    <a:pt x="12700" y="586399"/>
                    <a:pt x="11430" y="575313"/>
                  </a:cubicBezTo>
                  <a:cubicBezTo>
                    <a:pt x="10160" y="552714"/>
                    <a:pt x="6350" y="530541"/>
                    <a:pt x="7620" y="507942"/>
                  </a:cubicBezTo>
                  <a:cubicBezTo>
                    <a:pt x="5080" y="479800"/>
                    <a:pt x="0" y="131434"/>
                    <a:pt x="7620" y="102865"/>
                  </a:cubicBezTo>
                  <a:cubicBezTo>
                    <a:pt x="8890" y="97322"/>
                    <a:pt x="7620" y="91353"/>
                    <a:pt x="8890" y="85810"/>
                  </a:cubicBezTo>
                  <a:cubicBezTo>
                    <a:pt x="10160" y="76855"/>
                    <a:pt x="12700" y="670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81" y="30480"/>
                    <a:pt x="127544" y="29210"/>
                  </a:cubicBezTo>
                  <a:cubicBezTo>
                    <a:pt x="228226" y="25400"/>
                    <a:pt x="328908" y="22860"/>
                    <a:pt x="433319" y="20320"/>
                  </a:cubicBezTo>
                  <a:cubicBezTo>
                    <a:pt x="504170" y="17780"/>
                    <a:pt x="575020" y="16510"/>
                    <a:pt x="642141" y="13970"/>
                  </a:cubicBezTo>
                  <a:cubicBezTo>
                    <a:pt x="709262" y="11430"/>
                    <a:pt x="780113" y="8890"/>
                    <a:pt x="847234" y="8890"/>
                  </a:cubicBezTo>
                  <a:cubicBezTo>
                    <a:pt x="921813" y="7620"/>
                    <a:pt x="996392" y="10160"/>
                    <a:pt x="1070972" y="8890"/>
                  </a:cubicBezTo>
                  <a:cubicBezTo>
                    <a:pt x="1164196" y="8890"/>
                    <a:pt x="2853415" y="6350"/>
                    <a:pt x="2946639" y="5080"/>
                  </a:cubicBezTo>
                  <a:cubicBezTo>
                    <a:pt x="3036134" y="3810"/>
                    <a:pt x="3125629" y="2540"/>
                    <a:pt x="3218853" y="2540"/>
                  </a:cubicBezTo>
                  <a:cubicBezTo>
                    <a:pt x="3371740" y="1270"/>
                    <a:pt x="3520899" y="0"/>
                    <a:pt x="3673786" y="0"/>
                  </a:cubicBezTo>
                  <a:cubicBezTo>
                    <a:pt x="3737179" y="0"/>
                    <a:pt x="3804300" y="2540"/>
                    <a:pt x="3867692" y="2540"/>
                  </a:cubicBezTo>
                  <a:cubicBezTo>
                    <a:pt x="4042953" y="3810"/>
                    <a:pt x="4221944" y="5080"/>
                    <a:pt x="4397205" y="7620"/>
                  </a:cubicBezTo>
                  <a:cubicBezTo>
                    <a:pt x="4490429" y="8890"/>
                    <a:pt x="4583653" y="12700"/>
                    <a:pt x="4676877" y="16510"/>
                  </a:cubicBezTo>
                  <a:cubicBezTo>
                    <a:pt x="4699251" y="16510"/>
                    <a:pt x="4721625" y="16510"/>
                    <a:pt x="4740269" y="16510"/>
                  </a:cubicBezTo>
                  <a:cubicBezTo>
                    <a:pt x="4761756" y="17780"/>
                    <a:pt x="4770646" y="20320"/>
                    <a:pt x="4780806" y="21590"/>
                  </a:cubicBezTo>
                  <a:close/>
                  <a:moveTo>
                    <a:pt x="4790966" y="641433"/>
                  </a:moveTo>
                  <a:cubicBezTo>
                    <a:pt x="4792236" y="624923"/>
                    <a:pt x="4793506" y="612223"/>
                    <a:pt x="4793506" y="599523"/>
                  </a:cubicBezTo>
                  <a:cubicBezTo>
                    <a:pt x="4792236" y="573607"/>
                    <a:pt x="4790966" y="551008"/>
                    <a:pt x="4790966" y="526704"/>
                  </a:cubicBezTo>
                  <a:cubicBezTo>
                    <a:pt x="4790966" y="515617"/>
                    <a:pt x="4793506" y="504531"/>
                    <a:pt x="4792236" y="493445"/>
                  </a:cubicBezTo>
                  <a:cubicBezTo>
                    <a:pt x="4792236" y="483211"/>
                    <a:pt x="4790966" y="472551"/>
                    <a:pt x="4789696" y="462318"/>
                  </a:cubicBezTo>
                  <a:cubicBezTo>
                    <a:pt x="4784616" y="446541"/>
                    <a:pt x="4773186" y="119921"/>
                    <a:pt x="4773186" y="104145"/>
                  </a:cubicBezTo>
                  <a:cubicBezTo>
                    <a:pt x="4770646" y="90926"/>
                    <a:pt x="4768106" y="77282"/>
                    <a:pt x="4765566" y="63500"/>
                  </a:cubicBezTo>
                  <a:cubicBezTo>
                    <a:pt x="4764296" y="44450"/>
                    <a:pt x="4763026" y="43180"/>
                    <a:pt x="4729082" y="41910"/>
                  </a:cubicBezTo>
                  <a:cubicBezTo>
                    <a:pt x="4717896" y="41910"/>
                    <a:pt x="4710437" y="41910"/>
                    <a:pt x="4699251" y="40640"/>
                  </a:cubicBezTo>
                  <a:cubicBezTo>
                    <a:pt x="4606027" y="36830"/>
                    <a:pt x="4509074" y="31750"/>
                    <a:pt x="4415850" y="30480"/>
                  </a:cubicBezTo>
                  <a:cubicBezTo>
                    <a:pt x="4188383" y="26670"/>
                    <a:pt x="3957188" y="25400"/>
                    <a:pt x="3729721" y="22860"/>
                  </a:cubicBezTo>
                  <a:cubicBezTo>
                    <a:pt x="3696160" y="22860"/>
                    <a:pt x="3658871" y="22860"/>
                    <a:pt x="3625310" y="22860"/>
                  </a:cubicBezTo>
                  <a:cubicBezTo>
                    <a:pt x="3569376" y="22860"/>
                    <a:pt x="3513441" y="22860"/>
                    <a:pt x="3461236" y="22860"/>
                  </a:cubicBezTo>
                  <a:cubicBezTo>
                    <a:pt x="3341909" y="22860"/>
                    <a:pt x="3222582" y="22860"/>
                    <a:pt x="3106984" y="24130"/>
                  </a:cubicBezTo>
                  <a:cubicBezTo>
                    <a:pt x="3006302" y="25400"/>
                    <a:pt x="1309625" y="29210"/>
                    <a:pt x="1208943" y="29210"/>
                  </a:cubicBezTo>
                  <a:cubicBezTo>
                    <a:pt x="1044869" y="29210"/>
                    <a:pt x="880795" y="26670"/>
                    <a:pt x="716720" y="33020"/>
                  </a:cubicBezTo>
                  <a:cubicBezTo>
                    <a:pt x="630954" y="36830"/>
                    <a:pt x="548917" y="36830"/>
                    <a:pt x="466880" y="38100"/>
                  </a:cubicBezTo>
                  <a:cubicBezTo>
                    <a:pt x="325179" y="41910"/>
                    <a:pt x="183479" y="45720"/>
                    <a:pt x="49530" y="50800"/>
                  </a:cubicBezTo>
                  <a:cubicBezTo>
                    <a:pt x="36830" y="50800"/>
                    <a:pt x="34290" y="53340"/>
                    <a:pt x="33020" y="65769"/>
                  </a:cubicBezTo>
                  <a:cubicBezTo>
                    <a:pt x="31750" y="73444"/>
                    <a:pt x="31750" y="81119"/>
                    <a:pt x="30480" y="88794"/>
                  </a:cubicBezTo>
                  <a:cubicBezTo>
                    <a:pt x="29210" y="101586"/>
                    <a:pt x="26670" y="113952"/>
                    <a:pt x="25400" y="126744"/>
                  </a:cubicBezTo>
                  <a:cubicBezTo>
                    <a:pt x="20320" y="140388"/>
                    <a:pt x="26670" y="473831"/>
                    <a:pt x="29210" y="487475"/>
                  </a:cubicBezTo>
                  <a:cubicBezTo>
                    <a:pt x="29210" y="501973"/>
                    <a:pt x="29210" y="516897"/>
                    <a:pt x="30480" y="531394"/>
                  </a:cubicBezTo>
                  <a:cubicBezTo>
                    <a:pt x="30480" y="542054"/>
                    <a:pt x="33020" y="552714"/>
                    <a:pt x="33020" y="563374"/>
                  </a:cubicBezTo>
                  <a:cubicBezTo>
                    <a:pt x="33020" y="574887"/>
                    <a:pt x="33020" y="586399"/>
                    <a:pt x="31750" y="599523"/>
                  </a:cubicBezTo>
                  <a:cubicBezTo>
                    <a:pt x="31750" y="603333"/>
                    <a:pt x="31750" y="605873"/>
                    <a:pt x="31750" y="609683"/>
                  </a:cubicBezTo>
                  <a:cubicBezTo>
                    <a:pt x="31750" y="619843"/>
                    <a:pt x="35560" y="623653"/>
                    <a:pt x="44450" y="623653"/>
                  </a:cubicBezTo>
                  <a:cubicBezTo>
                    <a:pt x="75339" y="623653"/>
                    <a:pt x="127544" y="624923"/>
                    <a:pt x="176021" y="624923"/>
                  </a:cubicBezTo>
                  <a:cubicBezTo>
                    <a:pt x="246871" y="624923"/>
                    <a:pt x="321450" y="622383"/>
                    <a:pt x="392301" y="624923"/>
                  </a:cubicBezTo>
                  <a:cubicBezTo>
                    <a:pt x="507899" y="628733"/>
                    <a:pt x="623496" y="631273"/>
                    <a:pt x="739094" y="630003"/>
                  </a:cubicBezTo>
                  <a:cubicBezTo>
                    <a:pt x="813673" y="628733"/>
                    <a:pt x="884524" y="631273"/>
                    <a:pt x="959103" y="631273"/>
                  </a:cubicBezTo>
                  <a:cubicBezTo>
                    <a:pt x="1067243" y="631273"/>
                    <a:pt x="1175382" y="630003"/>
                    <a:pt x="1283522" y="631273"/>
                  </a:cubicBezTo>
                  <a:cubicBezTo>
                    <a:pt x="1443868" y="632543"/>
                    <a:pt x="3203937" y="622383"/>
                    <a:pt x="3368012" y="624923"/>
                  </a:cubicBezTo>
                  <a:cubicBezTo>
                    <a:pt x="3438862" y="626193"/>
                    <a:pt x="3509712" y="627463"/>
                    <a:pt x="3576833" y="627463"/>
                  </a:cubicBezTo>
                  <a:cubicBezTo>
                    <a:pt x="3699889" y="630003"/>
                    <a:pt x="3819216" y="626193"/>
                    <a:pt x="3942272" y="630003"/>
                  </a:cubicBezTo>
                  <a:cubicBezTo>
                    <a:pt x="4042953" y="632543"/>
                    <a:pt x="4143635" y="632543"/>
                    <a:pt x="4244317" y="635083"/>
                  </a:cubicBezTo>
                  <a:cubicBezTo>
                    <a:pt x="4393476" y="638893"/>
                    <a:pt x="4542635" y="641433"/>
                    <a:pt x="4691793" y="642703"/>
                  </a:cubicBezTo>
                  <a:cubicBezTo>
                    <a:pt x="4747727" y="642703"/>
                    <a:pt x="4770646" y="641433"/>
                    <a:pt x="4790966" y="641433"/>
                  </a:cubicBezTo>
                  <a:close/>
                </a:path>
              </a:pathLst>
            </a:custGeom>
            <a:solidFill>
              <a:srgbClr val="2F90B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850352" y="3224803"/>
            <a:ext cx="1129882" cy="576633"/>
            <a:chOff x="0" y="0"/>
            <a:chExt cx="297582" cy="1518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7582" cy="151870"/>
            </a:xfrm>
            <a:custGeom>
              <a:avLst/>
              <a:gdLst/>
              <a:ahLst/>
              <a:cxnLst/>
              <a:rect r="r" b="b" t="t" l="l"/>
              <a:pathLst>
                <a:path h="151870" w="297582">
                  <a:moveTo>
                    <a:pt x="75935" y="0"/>
                  </a:moveTo>
                  <a:lnTo>
                    <a:pt x="221647" y="0"/>
                  </a:lnTo>
                  <a:cubicBezTo>
                    <a:pt x="241786" y="0"/>
                    <a:pt x="261101" y="8000"/>
                    <a:pt x="275341" y="22241"/>
                  </a:cubicBezTo>
                  <a:cubicBezTo>
                    <a:pt x="289582" y="36481"/>
                    <a:pt x="297582" y="55796"/>
                    <a:pt x="297582" y="75935"/>
                  </a:cubicBezTo>
                  <a:lnTo>
                    <a:pt x="297582" y="75935"/>
                  </a:lnTo>
                  <a:cubicBezTo>
                    <a:pt x="297582" y="96074"/>
                    <a:pt x="289582" y="115389"/>
                    <a:pt x="275341" y="129629"/>
                  </a:cubicBezTo>
                  <a:cubicBezTo>
                    <a:pt x="261101" y="143870"/>
                    <a:pt x="241786" y="151870"/>
                    <a:pt x="221647" y="151870"/>
                  </a:cubicBezTo>
                  <a:lnTo>
                    <a:pt x="75935" y="151870"/>
                  </a:lnTo>
                  <a:cubicBezTo>
                    <a:pt x="55796" y="151870"/>
                    <a:pt x="36481" y="143870"/>
                    <a:pt x="22241" y="129629"/>
                  </a:cubicBezTo>
                  <a:cubicBezTo>
                    <a:pt x="8000" y="115389"/>
                    <a:pt x="0" y="96074"/>
                    <a:pt x="0" y="75935"/>
                  </a:cubicBezTo>
                  <a:lnTo>
                    <a:pt x="0" y="75935"/>
                  </a:lnTo>
                  <a:cubicBezTo>
                    <a:pt x="0" y="55796"/>
                    <a:pt x="8000" y="36481"/>
                    <a:pt x="22241" y="22241"/>
                  </a:cubicBezTo>
                  <a:cubicBezTo>
                    <a:pt x="36481" y="8000"/>
                    <a:pt x="55796" y="0"/>
                    <a:pt x="75935" y="0"/>
                  </a:cubicBezTo>
                  <a:close/>
                </a:path>
              </a:pathLst>
            </a:custGeom>
            <a:solidFill>
              <a:srgbClr val="23D23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297582" cy="15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000000"/>
                  </a:solidFill>
                  <a:latin typeface="Nunito Bold"/>
                </a:rPr>
                <a:t>Lost</a:t>
              </a:r>
            </a:p>
          </p:txBody>
        </p:sp>
      </p:grpSp>
      <p:sp>
        <p:nvSpPr>
          <p:cNvPr name="AutoShape 8" id="8"/>
          <p:cNvSpPr/>
          <p:nvPr/>
        </p:nvSpPr>
        <p:spPr>
          <a:xfrm>
            <a:off x="3980235" y="3513119"/>
            <a:ext cx="1231647" cy="92680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9" id="9"/>
          <p:cNvGrpSpPr/>
          <p:nvPr/>
        </p:nvGrpSpPr>
        <p:grpSpPr>
          <a:xfrm rot="0">
            <a:off x="5211882" y="4223441"/>
            <a:ext cx="1960083" cy="721708"/>
            <a:chOff x="0" y="0"/>
            <a:chExt cx="516236" cy="19007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16236" cy="190079"/>
            </a:xfrm>
            <a:custGeom>
              <a:avLst/>
              <a:gdLst/>
              <a:ahLst/>
              <a:cxnLst/>
              <a:rect r="r" b="b" t="t" l="l"/>
              <a:pathLst>
                <a:path h="190079" w="516236">
                  <a:moveTo>
                    <a:pt x="95040" y="0"/>
                  </a:moveTo>
                  <a:lnTo>
                    <a:pt x="421196" y="0"/>
                  </a:lnTo>
                  <a:cubicBezTo>
                    <a:pt x="473685" y="0"/>
                    <a:pt x="516236" y="42551"/>
                    <a:pt x="516236" y="95040"/>
                  </a:cubicBezTo>
                  <a:lnTo>
                    <a:pt x="516236" y="95040"/>
                  </a:lnTo>
                  <a:cubicBezTo>
                    <a:pt x="516236" y="147529"/>
                    <a:pt x="473685" y="190079"/>
                    <a:pt x="421196" y="190079"/>
                  </a:cubicBezTo>
                  <a:lnTo>
                    <a:pt x="95040" y="190079"/>
                  </a:lnTo>
                  <a:cubicBezTo>
                    <a:pt x="42551" y="190079"/>
                    <a:pt x="0" y="147529"/>
                    <a:pt x="0" y="95040"/>
                  </a:cubicBez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516236" cy="190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000000"/>
                  </a:solidFill>
                  <a:latin typeface="Nunito Bold"/>
                </a:rPr>
                <a:t>Enter Details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850352" y="5093560"/>
            <a:ext cx="1129882" cy="576633"/>
            <a:chOff x="0" y="0"/>
            <a:chExt cx="297582" cy="15187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97582" cy="151870"/>
            </a:xfrm>
            <a:custGeom>
              <a:avLst/>
              <a:gdLst/>
              <a:ahLst/>
              <a:cxnLst/>
              <a:rect r="r" b="b" t="t" l="l"/>
              <a:pathLst>
                <a:path h="151870" w="297582">
                  <a:moveTo>
                    <a:pt x="75935" y="0"/>
                  </a:moveTo>
                  <a:lnTo>
                    <a:pt x="221647" y="0"/>
                  </a:lnTo>
                  <a:cubicBezTo>
                    <a:pt x="241786" y="0"/>
                    <a:pt x="261101" y="8000"/>
                    <a:pt x="275341" y="22241"/>
                  </a:cubicBezTo>
                  <a:cubicBezTo>
                    <a:pt x="289582" y="36481"/>
                    <a:pt x="297582" y="55796"/>
                    <a:pt x="297582" y="75935"/>
                  </a:cubicBezTo>
                  <a:lnTo>
                    <a:pt x="297582" y="75935"/>
                  </a:lnTo>
                  <a:cubicBezTo>
                    <a:pt x="297582" y="96074"/>
                    <a:pt x="289582" y="115389"/>
                    <a:pt x="275341" y="129629"/>
                  </a:cubicBezTo>
                  <a:cubicBezTo>
                    <a:pt x="261101" y="143870"/>
                    <a:pt x="241786" y="151870"/>
                    <a:pt x="221647" y="151870"/>
                  </a:cubicBezTo>
                  <a:lnTo>
                    <a:pt x="75935" y="151870"/>
                  </a:lnTo>
                  <a:cubicBezTo>
                    <a:pt x="55796" y="151870"/>
                    <a:pt x="36481" y="143870"/>
                    <a:pt x="22241" y="129629"/>
                  </a:cubicBezTo>
                  <a:cubicBezTo>
                    <a:pt x="8000" y="115389"/>
                    <a:pt x="0" y="96074"/>
                    <a:pt x="0" y="75935"/>
                  </a:cubicBezTo>
                  <a:lnTo>
                    <a:pt x="0" y="75935"/>
                  </a:lnTo>
                  <a:cubicBezTo>
                    <a:pt x="0" y="55796"/>
                    <a:pt x="8000" y="36481"/>
                    <a:pt x="22241" y="22241"/>
                  </a:cubicBezTo>
                  <a:cubicBezTo>
                    <a:pt x="36481" y="8000"/>
                    <a:pt x="55796" y="0"/>
                    <a:pt x="75935" y="0"/>
                  </a:cubicBezTo>
                  <a:close/>
                </a:path>
              </a:pathLst>
            </a:custGeom>
            <a:solidFill>
              <a:srgbClr val="23D23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297582" cy="15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000000"/>
                  </a:solidFill>
                  <a:latin typeface="Nunito Bold"/>
                </a:rPr>
                <a:t>Found</a:t>
              </a:r>
            </a:p>
          </p:txBody>
        </p:sp>
      </p:grpSp>
      <p:sp>
        <p:nvSpPr>
          <p:cNvPr name="AutoShape 15" id="15"/>
          <p:cNvSpPr/>
          <p:nvPr/>
        </p:nvSpPr>
        <p:spPr>
          <a:xfrm flipV="true">
            <a:off x="3980235" y="4584295"/>
            <a:ext cx="1231647" cy="797581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16" id="16"/>
          <p:cNvGrpSpPr/>
          <p:nvPr/>
        </p:nvGrpSpPr>
        <p:grpSpPr>
          <a:xfrm rot="0">
            <a:off x="11487502" y="3513119"/>
            <a:ext cx="1960083" cy="721708"/>
            <a:chOff x="0" y="0"/>
            <a:chExt cx="516236" cy="19007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16236" cy="190079"/>
            </a:xfrm>
            <a:custGeom>
              <a:avLst/>
              <a:gdLst/>
              <a:ahLst/>
              <a:cxnLst/>
              <a:rect r="r" b="b" t="t" l="l"/>
              <a:pathLst>
                <a:path h="190079" w="516236">
                  <a:moveTo>
                    <a:pt x="95040" y="0"/>
                  </a:moveTo>
                  <a:lnTo>
                    <a:pt x="421196" y="0"/>
                  </a:lnTo>
                  <a:cubicBezTo>
                    <a:pt x="473685" y="0"/>
                    <a:pt x="516236" y="42551"/>
                    <a:pt x="516236" y="95040"/>
                  </a:cubicBezTo>
                  <a:lnTo>
                    <a:pt x="516236" y="95040"/>
                  </a:lnTo>
                  <a:cubicBezTo>
                    <a:pt x="516236" y="147529"/>
                    <a:pt x="473685" y="190079"/>
                    <a:pt x="421196" y="190079"/>
                  </a:cubicBezTo>
                  <a:lnTo>
                    <a:pt x="95040" y="190079"/>
                  </a:lnTo>
                  <a:cubicBezTo>
                    <a:pt x="42551" y="190079"/>
                    <a:pt x="0" y="147529"/>
                    <a:pt x="0" y="95040"/>
                  </a:cubicBez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516236" cy="190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000000"/>
                  </a:solidFill>
                  <a:latin typeface="Nunito Bold"/>
                </a:rPr>
                <a:t>Display all the list of matching records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702327" y="3801435"/>
            <a:ext cx="1818160" cy="1559235"/>
            <a:chOff x="0" y="0"/>
            <a:chExt cx="812800" cy="69704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697049"/>
            </a:xfrm>
            <a:custGeom>
              <a:avLst/>
              <a:gdLst/>
              <a:ahLst/>
              <a:cxnLst/>
              <a:rect r="r" b="b" t="t" l="l"/>
              <a:pathLst>
                <a:path h="697049" w="812800">
                  <a:moveTo>
                    <a:pt x="406400" y="0"/>
                  </a:moveTo>
                  <a:lnTo>
                    <a:pt x="812800" y="348524"/>
                  </a:lnTo>
                  <a:lnTo>
                    <a:pt x="406400" y="697049"/>
                  </a:lnTo>
                  <a:lnTo>
                    <a:pt x="0" y="34852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39700" y="119805"/>
              <a:ext cx="533400" cy="4574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000000"/>
                  </a:solidFill>
                  <a:latin typeface="Nunito Bold"/>
                </a:rPr>
                <a:t>Present on database ?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3260850" y="1373866"/>
            <a:ext cx="1176630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2B3547"/>
                </a:solidFill>
                <a:latin typeface="Amatic SC Bold"/>
              </a:rPr>
              <a:t>Design Architecture</a:t>
            </a:r>
            <a:r>
              <a:rPr lang="en-US" sz="8000">
                <a:solidFill>
                  <a:srgbClr val="2B3547"/>
                </a:solidFill>
                <a:latin typeface="Amatic SC Bold"/>
              </a:rPr>
              <a:t> </a:t>
            </a:r>
          </a:p>
        </p:txBody>
      </p:sp>
      <p:sp>
        <p:nvSpPr>
          <p:cNvPr name="AutoShape 23" id="23"/>
          <p:cNvSpPr/>
          <p:nvPr/>
        </p:nvSpPr>
        <p:spPr>
          <a:xfrm flipV="true">
            <a:off x="7171964" y="4581053"/>
            <a:ext cx="530363" cy="3242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4" id="24"/>
          <p:cNvSpPr/>
          <p:nvPr/>
        </p:nvSpPr>
        <p:spPr>
          <a:xfrm flipV="true">
            <a:off x="9520487" y="3873973"/>
            <a:ext cx="1967015" cy="70708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25" id="25"/>
          <p:cNvGrpSpPr/>
          <p:nvPr/>
        </p:nvGrpSpPr>
        <p:grpSpPr>
          <a:xfrm rot="0">
            <a:off x="11487502" y="4732706"/>
            <a:ext cx="1960083" cy="721708"/>
            <a:chOff x="0" y="0"/>
            <a:chExt cx="516236" cy="19007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16236" cy="190079"/>
            </a:xfrm>
            <a:custGeom>
              <a:avLst/>
              <a:gdLst/>
              <a:ahLst/>
              <a:cxnLst/>
              <a:rect r="r" b="b" t="t" l="l"/>
              <a:pathLst>
                <a:path h="190079" w="516236">
                  <a:moveTo>
                    <a:pt x="95040" y="0"/>
                  </a:moveTo>
                  <a:lnTo>
                    <a:pt x="421196" y="0"/>
                  </a:lnTo>
                  <a:cubicBezTo>
                    <a:pt x="473685" y="0"/>
                    <a:pt x="516236" y="42551"/>
                    <a:pt x="516236" y="95040"/>
                  </a:cubicBezTo>
                  <a:lnTo>
                    <a:pt x="516236" y="95040"/>
                  </a:lnTo>
                  <a:cubicBezTo>
                    <a:pt x="516236" y="147529"/>
                    <a:pt x="473685" y="190079"/>
                    <a:pt x="421196" y="190079"/>
                  </a:cubicBezTo>
                  <a:lnTo>
                    <a:pt x="95040" y="190079"/>
                  </a:lnTo>
                  <a:cubicBezTo>
                    <a:pt x="42551" y="190079"/>
                    <a:pt x="0" y="147529"/>
                    <a:pt x="0" y="95040"/>
                  </a:cubicBez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0"/>
              <a:ext cx="516236" cy="190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000000"/>
                  </a:solidFill>
                  <a:latin typeface="Nunito Bold"/>
                </a:rPr>
                <a:t>select your item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1348338" y="5949714"/>
            <a:ext cx="2238411" cy="1862978"/>
            <a:chOff x="0" y="0"/>
            <a:chExt cx="1000671" cy="83283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00671" cy="832836"/>
            </a:xfrm>
            <a:custGeom>
              <a:avLst/>
              <a:gdLst/>
              <a:ahLst/>
              <a:cxnLst/>
              <a:rect r="r" b="b" t="t" l="l"/>
              <a:pathLst>
                <a:path h="832836" w="1000671">
                  <a:moveTo>
                    <a:pt x="500336" y="0"/>
                  </a:moveTo>
                  <a:lnTo>
                    <a:pt x="1000671" y="416418"/>
                  </a:lnTo>
                  <a:lnTo>
                    <a:pt x="500336" y="832836"/>
                  </a:lnTo>
                  <a:lnTo>
                    <a:pt x="0" y="416418"/>
                  </a:lnTo>
                  <a:lnTo>
                    <a:pt x="500336" y="0"/>
                  </a:ln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71990" y="143144"/>
              <a:ext cx="656690" cy="5465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000000"/>
                  </a:solidFill>
                  <a:latin typeface="Nunito Bold"/>
                </a:rPr>
                <a:t>Answer the Authentication question set while storing the record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449898" y="6520349"/>
            <a:ext cx="1960083" cy="721708"/>
            <a:chOff x="0" y="0"/>
            <a:chExt cx="516236" cy="19007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16236" cy="190079"/>
            </a:xfrm>
            <a:custGeom>
              <a:avLst/>
              <a:gdLst/>
              <a:ahLst/>
              <a:cxnLst/>
              <a:rect r="r" b="b" t="t" l="l"/>
              <a:pathLst>
                <a:path h="190079" w="516236">
                  <a:moveTo>
                    <a:pt x="95040" y="0"/>
                  </a:moveTo>
                  <a:lnTo>
                    <a:pt x="421196" y="0"/>
                  </a:lnTo>
                  <a:cubicBezTo>
                    <a:pt x="473685" y="0"/>
                    <a:pt x="516236" y="42551"/>
                    <a:pt x="516236" y="95040"/>
                  </a:cubicBezTo>
                  <a:lnTo>
                    <a:pt x="516236" y="95040"/>
                  </a:lnTo>
                  <a:cubicBezTo>
                    <a:pt x="516236" y="147529"/>
                    <a:pt x="473685" y="190079"/>
                    <a:pt x="421196" y="190079"/>
                  </a:cubicBezTo>
                  <a:lnTo>
                    <a:pt x="95040" y="190079"/>
                  </a:lnTo>
                  <a:cubicBezTo>
                    <a:pt x="42551" y="190079"/>
                    <a:pt x="0" y="147529"/>
                    <a:pt x="0" y="95040"/>
                  </a:cubicBez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8783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0"/>
              <a:ext cx="516236" cy="190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000000"/>
                  </a:solidFill>
                  <a:latin typeface="Nunito Bold"/>
                </a:rPr>
                <a:t>we will send email to both user with contact details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1487502" y="8536592"/>
            <a:ext cx="1960083" cy="721708"/>
            <a:chOff x="0" y="0"/>
            <a:chExt cx="516236" cy="190079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16236" cy="190079"/>
            </a:xfrm>
            <a:custGeom>
              <a:avLst/>
              <a:gdLst/>
              <a:ahLst/>
              <a:cxnLst/>
              <a:rect r="r" b="b" t="t" l="l"/>
              <a:pathLst>
                <a:path h="190079" w="516236">
                  <a:moveTo>
                    <a:pt x="95040" y="0"/>
                  </a:moveTo>
                  <a:lnTo>
                    <a:pt x="421196" y="0"/>
                  </a:lnTo>
                  <a:cubicBezTo>
                    <a:pt x="473685" y="0"/>
                    <a:pt x="516236" y="42551"/>
                    <a:pt x="516236" y="95040"/>
                  </a:cubicBezTo>
                  <a:lnTo>
                    <a:pt x="516236" y="95040"/>
                  </a:lnTo>
                  <a:cubicBezTo>
                    <a:pt x="516236" y="147529"/>
                    <a:pt x="473685" y="190079"/>
                    <a:pt x="421196" y="190079"/>
                  </a:cubicBezTo>
                  <a:lnTo>
                    <a:pt x="95040" y="190079"/>
                  </a:lnTo>
                  <a:cubicBezTo>
                    <a:pt x="42551" y="190079"/>
                    <a:pt x="0" y="147529"/>
                    <a:pt x="0" y="95040"/>
                  </a:cubicBez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8783E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0"/>
              <a:ext cx="516236" cy="190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000000"/>
                  </a:solidFill>
                  <a:latin typeface="Nunito Bold"/>
                </a:rPr>
                <a:t>item is not yours</a:t>
              </a:r>
            </a:p>
          </p:txBody>
        </p:sp>
      </p:grpSp>
      <p:sp>
        <p:nvSpPr>
          <p:cNvPr name="AutoShape 37" id="37"/>
          <p:cNvSpPr/>
          <p:nvPr/>
        </p:nvSpPr>
        <p:spPr>
          <a:xfrm>
            <a:off x="12467544" y="4234827"/>
            <a:ext cx="0" cy="497879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8" id="38"/>
          <p:cNvSpPr/>
          <p:nvPr/>
        </p:nvSpPr>
        <p:spPr>
          <a:xfrm flipH="true">
            <a:off x="12467544" y="5454414"/>
            <a:ext cx="0" cy="49530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9" id="39"/>
          <p:cNvSpPr/>
          <p:nvPr/>
        </p:nvSpPr>
        <p:spPr>
          <a:xfrm>
            <a:off x="12467544" y="7812692"/>
            <a:ext cx="0" cy="72390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40" id="40"/>
          <p:cNvSpPr/>
          <p:nvPr/>
        </p:nvSpPr>
        <p:spPr>
          <a:xfrm>
            <a:off x="13586749" y="6881203"/>
            <a:ext cx="86314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41" id="41"/>
          <p:cNvSpPr txBox="true"/>
          <p:nvPr/>
        </p:nvSpPr>
        <p:spPr>
          <a:xfrm rot="0">
            <a:off x="13586749" y="6501299"/>
            <a:ext cx="641682" cy="221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73"/>
              </a:lnSpc>
              <a:spcBef>
                <a:spcPct val="0"/>
              </a:spcBef>
            </a:pPr>
            <a:r>
              <a:rPr lang="en-US" sz="1409">
                <a:solidFill>
                  <a:srgbClr val="000000"/>
                </a:solidFill>
                <a:latin typeface="Canva Sans Bold"/>
              </a:rPr>
              <a:t>correct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596255" y="7961712"/>
            <a:ext cx="855472" cy="221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73"/>
              </a:lnSpc>
              <a:spcBef>
                <a:spcPct val="0"/>
              </a:spcBef>
            </a:pPr>
            <a:r>
              <a:rPr lang="en-US" sz="1409">
                <a:solidFill>
                  <a:srgbClr val="000000"/>
                </a:solidFill>
                <a:latin typeface="Canva Sans Bold"/>
              </a:rPr>
              <a:t>Incorrect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9916336" y="4001539"/>
            <a:ext cx="308567" cy="221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73"/>
              </a:lnSpc>
              <a:spcBef>
                <a:spcPct val="0"/>
              </a:spcBef>
            </a:pPr>
            <a:r>
              <a:rPr lang="en-US" sz="1409">
                <a:solidFill>
                  <a:srgbClr val="000000"/>
                </a:solidFill>
                <a:latin typeface="Canva Sans Bold"/>
              </a:rPr>
              <a:t>Yes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751683" y="5448290"/>
            <a:ext cx="252167" cy="221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73"/>
              </a:lnSpc>
              <a:spcBef>
                <a:spcPct val="0"/>
              </a:spcBef>
            </a:pPr>
            <a:r>
              <a:rPr lang="en-US" sz="1409">
                <a:solidFill>
                  <a:srgbClr val="000000"/>
                </a:solidFill>
                <a:latin typeface="Canva Sans Bold"/>
              </a:rPr>
              <a:t>No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7631366" y="5900068"/>
            <a:ext cx="1960083" cy="721708"/>
            <a:chOff x="0" y="0"/>
            <a:chExt cx="516236" cy="190079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516236" cy="190079"/>
            </a:xfrm>
            <a:custGeom>
              <a:avLst/>
              <a:gdLst/>
              <a:ahLst/>
              <a:cxnLst/>
              <a:rect r="r" b="b" t="t" l="l"/>
              <a:pathLst>
                <a:path h="190079" w="516236">
                  <a:moveTo>
                    <a:pt x="95040" y="0"/>
                  </a:moveTo>
                  <a:lnTo>
                    <a:pt x="421196" y="0"/>
                  </a:lnTo>
                  <a:cubicBezTo>
                    <a:pt x="473685" y="0"/>
                    <a:pt x="516236" y="42551"/>
                    <a:pt x="516236" y="95040"/>
                  </a:cubicBezTo>
                  <a:lnTo>
                    <a:pt x="516236" y="95040"/>
                  </a:lnTo>
                  <a:cubicBezTo>
                    <a:pt x="516236" y="147529"/>
                    <a:pt x="473685" y="190079"/>
                    <a:pt x="421196" y="190079"/>
                  </a:cubicBezTo>
                  <a:lnTo>
                    <a:pt x="95040" y="190079"/>
                  </a:lnTo>
                  <a:cubicBezTo>
                    <a:pt x="42551" y="190079"/>
                    <a:pt x="0" y="147529"/>
                    <a:pt x="0" y="95040"/>
                  </a:cubicBez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0"/>
              <a:ext cx="516236" cy="190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000000"/>
                  </a:solidFill>
                  <a:latin typeface="Nunito Bold"/>
                </a:rPr>
                <a:t>Enter the Authentication question</a:t>
              </a:r>
            </a:p>
          </p:txBody>
        </p:sp>
      </p:grpSp>
      <p:sp>
        <p:nvSpPr>
          <p:cNvPr name="AutoShape 48" id="48"/>
          <p:cNvSpPr/>
          <p:nvPr/>
        </p:nvSpPr>
        <p:spPr>
          <a:xfrm>
            <a:off x="8611407" y="5360671"/>
            <a:ext cx="0" cy="53939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49" id="49"/>
          <p:cNvGrpSpPr/>
          <p:nvPr/>
        </p:nvGrpSpPr>
        <p:grpSpPr>
          <a:xfrm rot="0">
            <a:off x="7631366" y="7383775"/>
            <a:ext cx="1960083" cy="721708"/>
            <a:chOff x="0" y="0"/>
            <a:chExt cx="516236" cy="190079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516236" cy="190079"/>
            </a:xfrm>
            <a:custGeom>
              <a:avLst/>
              <a:gdLst/>
              <a:ahLst/>
              <a:cxnLst/>
              <a:rect r="r" b="b" t="t" l="l"/>
              <a:pathLst>
                <a:path h="190079" w="516236">
                  <a:moveTo>
                    <a:pt x="95040" y="0"/>
                  </a:moveTo>
                  <a:lnTo>
                    <a:pt x="421196" y="0"/>
                  </a:lnTo>
                  <a:cubicBezTo>
                    <a:pt x="473685" y="0"/>
                    <a:pt x="516236" y="42551"/>
                    <a:pt x="516236" y="95040"/>
                  </a:cubicBezTo>
                  <a:lnTo>
                    <a:pt x="516236" y="95040"/>
                  </a:lnTo>
                  <a:cubicBezTo>
                    <a:pt x="516236" y="147529"/>
                    <a:pt x="473685" y="190079"/>
                    <a:pt x="421196" y="190079"/>
                  </a:cubicBezTo>
                  <a:lnTo>
                    <a:pt x="95040" y="190079"/>
                  </a:lnTo>
                  <a:cubicBezTo>
                    <a:pt x="42551" y="190079"/>
                    <a:pt x="0" y="147529"/>
                    <a:pt x="0" y="95040"/>
                  </a:cubicBezTo>
                  <a:lnTo>
                    <a:pt x="0" y="95040"/>
                  </a:lnTo>
                  <a:cubicBezTo>
                    <a:pt x="0" y="42551"/>
                    <a:pt x="42551" y="0"/>
                    <a:pt x="95040" y="0"/>
                  </a:cubicBezTo>
                  <a:close/>
                </a:path>
              </a:pathLst>
            </a:custGeom>
            <a:solidFill>
              <a:srgbClr val="D8783E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0"/>
              <a:ext cx="516236" cy="190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  <a:r>
                <a:rPr lang="en-US" sz="1200">
                  <a:solidFill>
                    <a:srgbClr val="000000"/>
                  </a:solidFill>
                  <a:latin typeface="Nunito Bold"/>
                </a:rPr>
                <a:t>Record saved into database</a:t>
              </a:r>
            </a:p>
          </p:txBody>
        </p:sp>
      </p:grpSp>
      <p:sp>
        <p:nvSpPr>
          <p:cNvPr name="AutoShape 52" id="52"/>
          <p:cNvSpPr/>
          <p:nvPr/>
        </p:nvSpPr>
        <p:spPr>
          <a:xfrm>
            <a:off x="8611407" y="6621775"/>
            <a:ext cx="0" cy="76200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53" id="53"/>
          <p:cNvGrpSpPr/>
          <p:nvPr/>
        </p:nvGrpSpPr>
        <p:grpSpPr>
          <a:xfrm rot="0">
            <a:off x="2592399" y="6953741"/>
            <a:ext cx="822894" cy="430035"/>
            <a:chOff x="0" y="0"/>
            <a:chExt cx="216729" cy="11326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216729" cy="113260"/>
            </a:xfrm>
            <a:custGeom>
              <a:avLst/>
              <a:gdLst/>
              <a:ahLst/>
              <a:cxnLst/>
              <a:rect r="r" b="b" t="t" l="l"/>
              <a:pathLst>
                <a:path h="113260" w="216729">
                  <a:moveTo>
                    <a:pt x="56630" y="0"/>
                  </a:moveTo>
                  <a:lnTo>
                    <a:pt x="160099" y="0"/>
                  </a:lnTo>
                  <a:cubicBezTo>
                    <a:pt x="191375" y="0"/>
                    <a:pt x="216729" y="25354"/>
                    <a:pt x="216729" y="56630"/>
                  </a:cubicBezTo>
                  <a:lnTo>
                    <a:pt x="216729" y="56630"/>
                  </a:lnTo>
                  <a:cubicBezTo>
                    <a:pt x="216729" y="71649"/>
                    <a:pt x="210763" y="86053"/>
                    <a:pt x="200143" y="96674"/>
                  </a:cubicBezTo>
                  <a:cubicBezTo>
                    <a:pt x="189523" y="107294"/>
                    <a:pt x="175118" y="113260"/>
                    <a:pt x="160099" y="113260"/>
                  </a:cubicBezTo>
                  <a:lnTo>
                    <a:pt x="56630" y="113260"/>
                  </a:lnTo>
                  <a:cubicBezTo>
                    <a:pt x="25354" y="113260"/>
                    <a:pt x="0" y="87906"/>
                    <a:pt x="0" y="56630"/>
                  </a:cubicBezTo>
                  <a:lnTo>
                    <a:pt x="0" y="56630"/>
                  </a:lnTo>
                  <a:cubicBezTo>
                    <a:pt x="0" y="25354"/>
                    <a:pt x="25354" y="0"/>
                    <a:pt x="56630" y="0"/>
                  </a:cubicBezTo>
                  <a:close/>
                </a:path>
              </a:pathLst>
            </a:custGeom>
            <a:solidFill>
              <a:srgbClr val="23D232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0"/>
              <a:ext cx="216729" cy="1132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2592399" y="7619908"/>
            <a:ext cx="822894" cy="430391"/>
            <a:chOff x="0" y="0"/>
            <a:chExt cx="216729" cy="113354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16729" cy="113354"/>
            </a:xfrm>
            <a:custGeom>
              <a:avLst/>
              <a:gdLst/>
              <a:ahLst/>
              <a:cxnLst/>
              <a:rect r="r" b="b" t="t" l="l"/>
              <a:pathLst>
                <a:path h="113354" w="216729">
                  <a:moveTo>
                    <a:pt x="56677" y="0"/>
                  </a:moveTo>
                  <a:lnTo>
                    <a:pt x="160052" y="0"/>
                  </a:lnTo>
                  <a:cubicBezTo>
                    <a:pt x="191354" y="0"/>
                    <a:pt x="216729" y="25375"/>
                    <a:pt x="216729" y="56677"/>
                  </a:cubicBezTo>
                  <a:lnTo>
                    <a:pt x="216729" y="56677"/>
                  </a:lnTo>
                  <a:cubicBezTo>
                    <a:pt x="216729" y="71709"/>
                    <a:pt x="210758" y="86125"/>
                    <a:pt x="200129" y="96754"/>
                  </a:cubicBezTo>
                  <a:cubicBezTo>
                    <a:pt x="189500" y="107383"/>
                    <a:pt x="175084" y="113354"/>
                    <a:pt x="160052" y="113354"/>
                  </a:cubicBezTo>
                  <a:lnTo>
                    <a:pt x="56677" y="113354"/>
                  </a:lnTo>
                  <a:cubicBezTo>
                    <a:pt x="25375" y="113354"/>
                    <a:pt x="0" y="87979"/>
                    <a:pt x="0" y="56677"/>
                  </a:cubicBezTo>
                  <a:lnTo>
                    <a:pt x="0" y="56677"/>
                  </a:lnTo>
                  <a:cubicBezTo>
                    <a:pt x="0" y="25375"/>
                    <a:pt x="25375" y="0"/>
                    <a:pt x="56677" y="0"/>
                  </a:cubicBezTo>
                  <a:close/>
                </a:path>
              </a:pathLst>
            </a:custGeom>
            <a:solidFill>
              <a:srgbClr val="D8783E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0"/>
              <a:ext cx="216729" cy="113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60"/>
                </a:lnSpc>
              </a:pP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3563478" y="7048282"/>
            <a:ext cx="1080916" cy="221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73"/>
              </a:lnSpc>
              <a:spcBef>
                <a:spcPct val="0"/>
              </a:spcBef>
            </a:pPr>
            <a:r>
              <a:rPr lang="en-US" sz="1409">
                <a:solidFill>
                  <a:srgbClr val="000000"/>
                </a:solidFill>
                <a:latin typeface="Canva Sans Bold"/>
              </a:rPr>
              <a:t>Start of flow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595873" y="7725579"/>
            <a:ext cx="1016126" cy="221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73"/>
              </a:lnSpc>
              <a:spcBef>
                <a:spcPct val="0"/>
              </a:spcBef>
            </a:pPr>
            <a:r>
              <a:rPr lang="en-US" sz="1409">
                <a:solidFill>
                  <a:srgbClr val="000000"/>
                </a:solidFill>
                <a:latin typeface="Canva Sans Bold"/>
              </a:rPr>
              <a:t>End of Flow</a:t>
            </a:r>
          </a:p>
        </p:txBody>
      </p:sp>
      <p:sp>
        <p:nvSpPr>
          <p:cNvPr name="Freeform 61" id="61"/>
          <p:cNvSpPr/>
          <p:nvPr/>
        </p:nvSpPr>
        <p:spPr>
          <a:xfrm flipH="false" flipV="false" rot="0">
            <a:off x="15027150" y="1028700"/>
            <a:ext cx="1684724" cy="1684724"/>
          </a:xfrm>
          <a:custGeom>
            <a:avLst/>
            <a:gdLst/>
            <a:ahLst/>
            <a:cxnLst/>
            <a:rect r="r" b="b" t="t" l="l"/>
            <a:pathLst>
              <a:path h="1684724" w="1684724">
                <a:moveTo>
                  <a:pt x="0" y="0"/>
                </a:moveTo>
                <a:lnTo>
                  <a:pt x="1684724" y="0"/>
                </a:lnTo>
                <a:lnTo>
                  <a:pt x="1684724" y="1684724"/>
                </a:lnTo>
                <a:lnTo>
                  <a:pt x="0" y="1684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9569" y="647700"/>
            <a:ext cx="15868862" cy="2179595"/>
            <a:chOff x="0" y="0"/>
            <a:chExt cx="4808746" cy="6604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785886" cy="632543"/>
            </a:xfrm>
            <a:custGeom>
              <a:avLst/>
              <a:gdLst/>
              <a:ahLst/>
              <a:cxnLst/>
              <a:rect r="r" b="b" t="t" l="l"/>
              <a:pathLst>
                <a:path h="632543" w="4785886">
                  <a:moveTo>
                    <a:pt x="4785886" y="632543"/>
                  </a:moveTo>
                  <a:lnTo>
                    <a:pt x="0" y="624923"/>
                  </a:lnTo>
                  <a:lnTo>
                    <a:pt x="0" y="232610"/>
                  </a:lnTo>
                  <a:lnTo>
                    <a:pt x="17780" y="19050"/>
                  </a:lnTo>
                  <a:lnTo>
                    <a:pt x="2384512" y="0"/>
                  </a:lnTo>
                  <a:lnTo>
                    <a:pt x="4766836" y="5080"/>
                  </a:ln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815096" cy="659213"/>
            </a:xfrm>
            <a:custGeom>
              <a:avLst/>
              <a:gdLst/>
              <a:ahLst/>
              <a:cxnLst/>
              <a:rect r="r" b="b" t="t" l="l"/>
              <a:pathLst>
                <a:path h="659213" w="4815096">
                  <a:moveTo>
                    <a:pt x="4780806" y="21590"/>
                  </a:moveTo>
                  <a:cubicBezTo>
                    <a:pt x="4782076" y="34290"/>
                    <a:pt x="4782076" y="44450"/>
                    <a:pt x="4783346" y="54610"/>
                  </a:cubicBezTo>
                  <a:cubicBezTo>
                    <a:pt x="4785886" y="72591"/>
                    <a:pt x="4787156" y="84530"/>
                    <a:pt x="4789696" y="96043"/>
                  </a:cubicBezTo>
                  <a:cubicBezTo>
                    <a:pt x="4789696" y="112673"/>
                    <a:pt x="4802396" y="440572"/>
                    <a:pt x="4808746" y="457201"/>
                  </a:cubicBezTo>
                  <a:cubicBezTo>
                    <a:pt x="4815096" y="482359"/>
                    <a:pt x="4811286" y="507942"/>
                    <a:pt x="4811286" y="533100"/>
                  </a:cubicBezTo>
                  <a:cubicBezTo>
                    <a:pt x="4811286" y="555272"/>
                    <a:pt x="4812556" y="575739"/>
                    <a:pt x="4813826" y="598253"/>
                  </a:cubicBezTo>
                  <a:cubicBezTo>
                    <a:pt x="4813826" y="619843"/>
                    <a:pt x="4813826" y="633813"/>
                    <a:pt x="4813826" y="657943"/>
                  </a:cubicBezTo>
                  <a:cubicBezTo>
                    <a:pt x="4790966" y="657943"/>
                    <a:pt x="4770646" y="659213"/>
                    <a:pt x="4740269" y="657943"/>
                  </a:cubicBezTo>
                  <a:cubicBezTo>
                    <a:pt x="4497887" y="652863"/>
                    <a:pt x="4251775" y="659213"/>
                    <a:pt x="4009393" y="654133"/>
                  </a:cubicBezTo>
                  <a:cubicBezTo>
                    <a:pt x="3863963" y="650323"/>
                    <a:pt x="3722263" y="652863"/>
                    <a:pt x="3576833" y="650323"/>
                  </a:cubicBezTo>
                  <a:cubicBezTo>
                    <a:pt x="3509712" y="649053"/>
                    <a:pt x="3442591" y="647783"/>
                    <a:pt x="3375469" y="646513"/>
                  </a:cubicBezTo>
                  <a:cubicBezTo>
                    <a:pt x="3334451" y="646513"/>
                    <a:pt x="3297161" y="647783"/>
                    <a:pt x="3256142" y="647783"/>
                  </a:cubicBezTo>
                  <a:cubicBezTo>
                    <a:pt x="3151732" y="646513"/>
                    <a:pt x="2864602" y="647783"/>
                    <a:pt x="2760191" y="646513"/>
                  </a:cubicBezTo>
                  <a:cubicBezTo>
                    <a:pt x="2685612" y="645243"/>
                    <a:pt x="1194027" y="654133"/>
                    <a:pt x="1119448" y="652863"/>
                  </a:cubicBezTo>
                  <a:cubicBezTo>
                    <a:pt x="1100803" y="652863"/>
                    <a:pt x="1078429" y="654133"/>
                    <a:pt x="1059785" y="654133"/>
                  </a:cubicBezTo>
                  <a:cubicBezTo>
                    <a:pt x="1015037" y="654133"/>
                    <a:pt x="974019" y="655403"/>
                    <a:pt x="929271" y="655403"/>
                  </a:cubicBezTo>
                  <a:cubicBezTo>
                    <a:pt x="817402" y="655403"/>
                    <a:pt x="709262" y="654133"/>
                    <a:pt x="597394" y="652863"/>
                  </a:cubicBezTo>
                  <a:cubicBezTo>
                    <a:pt x="530272" y="651593"/>
                    <a:pt x="463151" y="650323"/>
                    <a:pt x="399759" y="649053"/>
                  </a:cubicBezTo>
                  <a:cubicBezTo>
                    <a:pt x="280432" y="647783"/>
                    <a:pt x="161105" y="646513"/>
                    <a:pt x="48260" y="646513"/>
                  </a:cubicBezTo>
                  <a:cubicBezTo>
                    <a:pt x="38100" y="646513"/>
                    <a:pt x="29210" y="646513"/>
                    <a:pt x="19050" y="645243"/>
                  </a:cubicBezTo>
                  <a:cubicBezTo>
                    <a:pt x="10160" y="643973"/>
                    <a:pt x="5080" y="637623"/>
                    <a:pt x="7620" y="628733"/>
                  </a:cubicBezTo>
                  <a:cubicBezTo>
                    <a:pt x="16510" y="597059"/>
                    <a:pt x="12700" y="586399"/>
                    <a:pt x="11430" y="575313"/>
                  </a:cubicBezTo>
                  <a:cubicBezTo>
                    <a:pt x="10160" y="552714"/>
                    <a:pt x="6350" y="530541"/>
                    <a:pt x="7620" y="507942"/>
                  </a:cubicBezTo>
                  <a:cubicBezTo>
                    <a:pt x="5080" y="479800"/>
                    <a:pt x="0" y="131434"/>
                    <a:pt x="7620" y="102865"/>
                  </a:cubicBezTo>
                  <a:cubicBezTo>
                    <a:pt x="8890" y="97322"/>
                    <a:pt x="7620" y="91353"/>
                    <a:pt x="8890" y="85810"/>
                  </a:cubicBezTo>
                  <a:cubicBezTo>
                    <a:pt x="10160" y="76855"/>
                    <a:pt x="12700" y="670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81" y="30480"/>
                    <a:pt x="127544" y="29210"/>
                  </a:cubicBezTo>
                  <a:cubicBezTo>
                    <a:pt x="228226" y="25400"/>
                    <a:pt x="328908" y="22860"/>
                    <a:pt x="433319" y="20320"/>
                  </a:cubicBezTo>
                  <a:cubicBezTo>
                    <a:pt x="504170" y="17780"/>
                    <a:pt x="575020" y="16510"/>
                    <a:pt x="642141" y="13970"/>
                  </a:cubicBezTo>
                  <a:cubicBezTo>
                    <a:pt x="709262" y="11430"/>
                    <a:pt x="780113" y="8890"/>
                    <a:pt x="847234" y="8890"/>
                  </a:cubicBezTo>
                  <a:cubicBezTo>
                    <a:pt x="921813" y="7620"/>
                    <a:pt x="996392" y="10160"/>
                    <a:pt x="1070972" y="8890"/>
                  </a:cubicBezTo>
                  <a:cubicBezTo>
                    <a:pt x="1164196" y="8890"/>
                    <a:pt x="2853415" y="6350"/>
                    <a:pt x="2946639" y="5080"/>
                  </a:cubicBezTo>
                  <a:cubicBezTo>
                    <a:pt x="3036134" y="3810"/>
                    <a:pt x="3125629" y="2540"/>
                    <a:pt x="3218853" y="2540"/>
                  </a:cubicBezTo>
                  <a:cubicBezTo>
                    <a:pt x="3371740" y="1270"/>
                    <a:pt x="3520899" y="0"/>
                    <a:pt x="3673786" y="0"/>
                  </a:cubicBezTo>
                  <a:cubicBezTo>
                    <a:pt x="3737179" y="0"/>
                    <a:pt x="3804300" y="2540"/>
                    <a:pt x="3867692" y="2540"/>
                  </a:cubicBezTo>
                  <a:cubicBezTo>
                    <a:pt x="4042953" y="3810"/>
                    <a:pt x="4221944" y="5080"/>
                    <a:pt x="4397205" y="7620"/>
                  </a:cubicBezTo>
                  <a:cubicBezTo>
                    <a:pt x="4490429" y="8890"/>
                    <a:pt x="4583653" y="12700"/>
                    <a:pt x="4676877" y="16510"/>
                  </a:cubicBezTo>
                  <a:cubicBezTo>
                    <a:pt x="4699251" y="16510"/>
                    <a:pt x="4721625" y="16510"/>
                    <a:pt x="4740269" y="16510"/>
                  </a:cubicBezTo>
                  <a:cubicBezTo>
                    <a:pt x="4761756" y="17780"/>
                    <a:pt x="4770646" y="20320"/>
                    <a:pt x="4780806" y="21590"/>
                  </a:cubicBezTo>
                  <a:close/>
                  <a:moveTo>
                    <a:pt x="4790966" y="641433"/>
                  </a:moveTo>
                  <a:cubicBezTo>
                    <a:pt x="4792236" y="624923"/>
                    <a:pt x="4793506" y="612223"/>
                    <a:pt x="4793506" y="599523"/>
                  </a:cubicBezTo>
                  <a:cubicBezTo>
                    <a:pt x="4792236" y="573607"/>
                    <a:pt x="4790966" y="551008"/>
                    <a:pt x="4790966" y="526704"/>
                  </a:cubicBezTo>
                  <a:cubicBezTo>
                    <a:pt x="4790966" y="515617"/>
                    <a:pt x="4793506" y="504531"/>
                    <a:pt x="4792236" y="493445"/>
                  </a:cubicBezTo>
                  <a:cubicBezTo>
                    <a:pt x="4792236" y="483211"/>
                    <a:pt x="4790966" y="472551"/>
                    <a:pt x="4789696" y="462318"/>
                  </a:cubicBezTo>
                  <a:cubicBezTo>
                    <a:pt x="4784616" y="446541"/>
                    <a:pt x="4773186" y="119921"/>
                    <a:pt x="4773186" y="104145"/>
                  </a:cubicBezTo>
                  <a:cubicBezTo>
                    <a:pt x="4770646" y="90926"/>
                    <a:pt x="4768106" y="77282"/>
                    <a:pt x="4765566" y="63500"/>
                  </a:cubicBezTo>
                  <a:cubicBezTo>
                    <a:pt x="4764296" y="44450"/>
                    <a:pt x="4763026" y="43180"/>
                    <a:pt x="4729082" y="41910"/>
                  </a:cubicBezTo>
                  <a:cubicBezTo>
                    <a:pt x="4717896" y="41910"/>
                    <a:pt x="4710437" y="41910"/>
                    <a:pt x="4699251" y="40640"/>
                  </a:cubicBezTo>
                  <a:cubicBezTo>
                    <a:pt x="4606027" y="36830"/>
                    <a:pt x="4509074" y="31750"/>
                    <a:pt x="4415850" y="30480"/>
                  </a:cubicBezTo>
                  <a:cubicBezTo>
                    <a:pt x="4188383" y="26670"/>
                    <a:pt x="3957188" y="25400"/>
                    <a:pt x="3729721" y="22860"/>
                  </a:cubicBezTo>
                  <a:cubicBezTo>
                    <a:pt x="3696160" y="22860"/>
                    <a:pt x="3658871" y="22860"/>
                    <a:pt x="3625310" y="22860"/>
                  </a:cubicBezTo>
                  <a:cubicBezTo>
                    <a:pt x="3569376" y="22860"/>
                    <a:pt x="3513441" y="22860"/>
                    <a:pt x="3461236" y="22860"/>
                  </a:cubicBezTo>
                  <a:cubicBezTo>
                    <a:pt x="3341909" y="22860"/>
                    <a:pt x="3222582" y="22860"/>
                    <a:pt x="3106984" y="24130"/>
                  </a:cubicBezTo>
                  <a:cubicBezTo>
                    <a:pt x="3006302" y="25400"/>
                    <a:pt x="1309625" y="29210"/>
                    <a:pt x="1208943" y="29210"/>
                  </a:cubicBezTo>
                  <a:cubicBezTo>
                    <a:pt x="1044869" y="29210"/>
                    <a:pt x="880795" y="26670"/>
                    <a:pt x="716720" y="33020"/>
                  </a:cubicBezTo>
                  <a:cubicBezTo>
                    <a:pt x="630954" y="36830"/>
                    <a:pt x="548917" y="36830"/>
                    <a:pt x="466880" y="38100"/>
                  </a:cubicBezTo>
                  <a:cubicBezTo>
                    <a:pt x="325179" y="41910"/>
                    <a:pt x="183479" y="45720"/>
                    <a:pt x="49530" y="50800"/>
                  </a:cubicBezTo>
                  <a:cubicBezTo>
                    <a:pt x="36830" y="50800"/>
                    <a:pt x="34290" y="53340"/>
                    <a:pt x="33020" y="65769"/>
                  </a:cubicBezTo>
                  <a:cubicBezTo>
                    <a:pt x="31750" y="73444"/>
                    <a:pt x="31750" y="81119"/>
                    <a:pt x="30480" y="88794"/>
                  </a:cubicBezTo>
                  <a:cubicBezTo>
                    <a:pt x="29210" y="101586"/>
                    <a:pt x="26670" y="113952"/>
                    <a:pt x="25400" y="126744"/>
                  </a:cubicBezTo>
                  <a:cubicBezTo>
                    <a:pt x="20320" y="140388"/>
                    <a:pt x="26670" y="473831"/>
                    <a:pt x="29210" y="487475"/>
                  </a:cubicBezTo>
                  <a:cubicBezTo>
                    <a:pt x="29210" y="501973"/>
                    <a:pt x="29210" y="516897"/>
                    <a:pt x="30480" y="531394"/>
                  </a:cubicBezTo>
                  <a:cubicBezTo>
                    <a:pt x="30480" y="542054"/>
                    <a:pt x="33020" y="552714"/>
                    <a:pt x="33020" y="563374"/>
                  </a:cubicBezTo>
                  <a:cubicBezTo>
                    <a:pt x="33020" y="574887"/>
                    <a:pt x="33020" y="586399"/>
                    <a:pt x="31750" y="599523"/>
                  </a:cubicBezTo>
                  <a:cubicBezTo>
                    <a:pt x="31750" y="603333"/>
                    <a:pt x="31750" y="605873"/>
                    <a:pt x="31750" y="609683"/>
                  </a:cubicBezTo>
                  <a:cubicBezTo>
                    <a:pt x="31750" y="619843"/>
                    <a:pt x="35560" y="623653"/>
                    <a:pt x="44450" y="623653"/>
                  </a:cubicBezTo>
                  <a:cubicBezTo>
                    <a:pt x="75339" y="623653"/>
                    <a:pt x="127544" y="624923"/>
                    <a:pt x="176021" y="624923"/>
                  </a:cubicBezTo>
                  <a:cubicBezTo>
                    <a:pt x="246871" y="624923"/>
                    <a:pt x="321450" y="622383"/>
                    <a:pt x="392301" y="624923"/>
                  </a:cubicBezTo>
                  <a:cubicBezTo>
                    <a:pt x="507899" y="628733"/>
                    <a:pt x="623496" y="631273"/>
                    <a:pt x="739094" y="630003"/>
                  </a:cubicBezTo>
                  <a:cubicBezTo>
                    <a:pt x="813673" y="628733"/>
                    <a:pt x="884524" y="631273"/>
                    <a:pt x="959103" y="631273"/>
                  </a:cubicBezTo>
                  <a:cubicBezTo>
                    <a:pt x="1067243" y="631273"/>
                    <a:pt x="1175382" y="630003"/>
                    <a:pt x="1283522" y="631273"/>
                  </a:cubicBezTo>
                  <a:cubicBezTo>
                    <a:pt x="1443868" y="632543"/>
                    <a:pt x="3203937" y="622383"/>
                    <a:pt x="3368012" y="624923"/>
                  </a:cubicBezTo>
                  <a:cubicBezTo>
                    <a:pt x="3438862" y="626193"/>
                    <a:pt x="3509712" y="627463"/>
                    <a:pt x="3576833" y="627463"/>
                  </a:cubicBezTo>
                  <a:cubicBezTo>
                    <a:pt x="3699889" y="630003"/>
                    <a:pt x="3819216" y="626193"/>
                    <a:pt x="3942272" y="630003"/>
                  </a:cubicBezTo>
                  <a:cubicBezTo>
                    <a:pt x="4042953" y="632543"/>
                    <a:pt x="4143635" y="632543"/>
                    <a:pt x="4244317" y="635083"/>
                  </a:cubicBezTo>
                  <a:cubicBezTo>
                    <a:pt x="4393476" y="638893"/>
                    <a:pt x="4542635" y="641433"/>
                    <a:pt x="4691793" y="642703"/>
                  </a:cubicBezTo>
                  <a:cubicBezTo>
                    <a:pt x="4747727" y="642703"/>
                    <a:pt x="4770646" y="641433"/>
                    <a:pt x="4790966" y="641433"/>
                  </a:cubicBezTo>
                  <a:close/>
                </a:path>
              </a:pathLst>
            </a:custGeom>
            <a:solidFill>
              <a:srgbClr val="2F90B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260850" y="3080306"/>
            <a:ext cx="12180802" cy="6851701"/>
          </a:xfrm>
          <a:custGeom>
            <a:avLst/>
            <a:gdLst/>
            <a:ahLst/>
            <a:cxnLst/>
            <a:rect r="r" b="b" t="t" l="l"/>
            <a:pathLst>
              <a:path h="6851701" w="12180802">
                <a:moveTo>
                  <a:pt x="0" y="0"/>
                </a:moveTo>
                <a:lnTo>
                  <a:pt x="12180802" y="0"/>
                </a:lnTo>
                <a:lnTo>
                  <a:pt x="12180802" y="6851701"/>
                </a:lnTo>
                <a:lnTo>
                  <a:pt x="0" y="68517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60850" y="1373866"/>
            <a:ext cx="1176630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2B3547"/>
                </a:solidFill>
                <a:latin typeface="Amatic SC Bold"/>
              </a:rPr>
              <a:t>Search Logic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027150" y="908342"/>
            <a:ext cx="1684724" cy="1684724"/>
          </a:xfrm>
          <a:custGeom>
            <a:avLst/>
            <a:gdLst/>
            <a:ahLst/>
            <a:cxnLst/>
            <a:rect r="r" b="b" t="t" l="l"/>
            <a:pathLst>
              <a:path h="1684724" w="1684724">
                <a:moveTo>
                  <a:pt x="0" y="0"/>
                </a:moveTo>
                <a:lnTo>
                  <a:pt x="1684724" y="0"/>
                </a:lnTo>
                <a:lnTo>
                  <a:pt x="1684724" y="1684724"/>
                </a:lnTo>
                <a:lnTo>
                  <a:pt x="0" y="1684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9569" y="647700"/>
            <a:ext cx="15868862" cy="2179595"/>
            <a:chOff x="0" y="0"/>
            <a:chExt cx="4808746" cy="6604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785886" cy="632543"/>
            </a:xfrm>
            <a:custGeom>
              <a:avLst/>
              <a:gdLst/>
              <a:ahLst/>
              <a:cxnLst/>
              <a:rect r="r" b="b" t="t" l="l"/>
              <a:pathLst>
                <a:path h="632543" w="4785886">
                  <a:moveTo>
                    <a:pt x="4785886" y="632543"/>
                  </a:moveTo>
                  <a:lnTo>
                    <a:pt x="0" y="624923"/>
                  </a:lnTo>
                  <a:lnTo>
                    <a:pt x="0" y="232610"/>
                  </a:lnTo>
                  <a:lnTo>
                    <a:pt x="17780" y="19050"/>
                  </a:lnTo>
                  <a:lnTo>
                    <a:pt x="2384512" y="0"/>
                  </a:lnTo>
                  <a:lnTo>
                    <a:pt x="4766836" y="5080"/>
                  </a:ln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815096" cy="659213"/>
            </a:xfrm>
            <a:custGeom>
              <a:avLst/>
              <a:gdLst/>
              <a:ahLst/>
              <a:cxnLst/>
              <a:rect r="r" b="b" t="t" l="l"/>
              <a:pathLst>
                <a:path h="659213" w="4815096">
                  <a:moveTo>
                    <a:pt x="4780806" y="21590"/>
                  </a:moveTo>
                  <a:cubicBezTo>
                    <a:pt x="4782076" y="34290"/>
                    <a:pt x="4782076" y="44450"/>
                    <a:pt x="4783346" y="54610"/>
                  </a:cubicBezTo>
                  <a:cubicBezTo>
                    <a:pt x="4785886" y="72591"/>
                    <a:pt x="4787156" y="84530"/>
                    <a:pt x="4789696" y="96043"/>
                  </a:cubicBezTo>
                  <a:cubicBezTo>
                    <a:pt x="4789696" y="112673"/>
                    <a:pt x="4802396" y="440572"/>
                    <a:pt x="4808746" y="457201"/>
                  </a:cubicBezTo>
                  <a:cubicBezTo>
                    <a:pt x="4815096" y="482359"/>
                    <a:pt x="4811286" y="507942"/>
                    <a:pt x="4811286" y="533100"/>
                  </a:cubicBezTo>
                  <a:cubicBezTo>
                    <a:pt x="4811286" y="555272"/>
                    <a:pt x="4812556" y="575739"/>
                    <a:pt x="4813826" y="598253"/>
                  </a:cubicBezTo>
                  <a:cubicBezTo>
                    <a:pt x="4813826" y="619843"/>
                    <a:pt x="4813826" y="633813"/>
                    <a:pt x="4813826" y="657943"/>
                  </a:cubicBezTo>
                  <a:cubicBezTo>
                    <a:pt x="4790966" y="657943"/>
                    <a:pt x="4770646" y="659213"/>
                    <a:pt x="4740269" y="657943"/>
                  </a:cubicBezTo>
                  <a:cubicBezTo>
                    <a:pt x="4497887" y="652863"/>
                    <a:pt x="4251775" y="659213"/>
                    <a:pt x="4009393" y="654133"/>
                  </a:cubicBezTo>
                  <a:cubicBezTo>
                    <a:pt x="3863963" y="650323"/>
                    <a:pt x="3722263" y="652863"/>
                    <a:pt x="3576833" y="650323"/>
                  </a:cubicBezTo>
                  <a:cubicBezTo>
                    <a:pt x="3509712" y="649053"/>
                    <a:pt x="3442591" y="647783"/>
                    <a:pt x="3375469" y="646513"/>
                  </a:cubicBezTo>
                  <a:cubicBezTo>
                    <a:pt x="3334451" y="646513"/>
                    <a:pt x="3297161" y="647783"/>
                    <a:pt x="3256142" y="647783"/>
                  </a:cubicBezTo>
                  <a:cubicBezTo>
                    <a:pt x="3151732" y="646513"/>
                    <a:pt x="2864602" y="647783"/>
                    <a:pt x="2760191" y="646513"/>
                  </a:cubicBezTo>
                  <a:cubicBezTo>
                    <a:pt x="2685612" y="645243"/>
                    <a:pt x="1194027" y="654133"/>
                    <a:pt x="1119448" y="652863"/>
                  </a:cubicBezTo>
                  <a:cubicBezTo>
                    <a:pt x="1100803" y="652863"/>
                    <a:pt x="1078429" y="654133"/>
                    <a:pt x="1059785" y="654133"/>
                  </a:cubicBezTo>
                  <a:cubicBezTo>
                    <a:pt x="1015037" y="654133"/>
                    <a:pt x="974019" y="655403"/>
                    <a:pt x="929271" y="655403"/>
                  </a:cubicBezTo>
                  <a:cubicBezTo>
                    <a:pt x="817402" y="655403"/>
                    <a:pt x="709262" y="654133"/>
                    <a:pt x="597394" y="652863"/>
                  </a:cubicBezTo>
                  <a:cubicBezTo>
                    <a:pt x="530272" y="651593"/>
                    <a:pt x="463151" y="650323"/>
                    <a:pt x="399759" y="649053"/>
                  </a:cubicBezTo>
                  <a:cubicBezTo>
                    <a:pt x="280432" y="647783"/>
                    <a:pt x="161105" y="646513"/>
                    <a:pt x="48260" y="646513"/>
                  </a:cubicBezTo>
                  <a:cubicBezTo>
                    <a:pt x="38100" y="646513"/>
                    <a:pt x="29210" y="646513"/>
                    <a:pt x="19050" y="645243"/>
                  </a:cubicBezTo>
                  <a:cubicBezTo>
                    <a:pt x="10160" y="643973"/>
                    <a:pt x="5080" y="637623"/>
                    <a:pt x="7620" y="628733"/>
                  </a:cubicBezTo>
                  <a:cubicBezTo>
                    <a:pt x="16510" y="597059"/>
                    <a:pt x="12700" y="586399"/>
                    <a:pt x="11430" y="575313"/>
                  </a:cubicBezTo>
                  <a:cubicBezTo>
                    <a:pt x="10160" y="552714"/>
                    <a:pt x="6350" y="530541"/>
                    <a:pt x="7620" y="507942"/>
                  </a:cubicBezTo>
                  <a:cubicBezTo>
                    <a:pt x="5080" y="479800"/>
                    <a:pt x="0" y="131434"/>
                    <a:pt x="7620" y="102865"/>
                  </a:cubicBezTo>
                  <a:cubicBezTo>
                    <a:pt x="8890" y="97322"/>
                    <a:pt x="7620" y="91353"/>
                    <a:pt x="8890" y="85810"/>
                  </a:cubicBezTo>
                  <a:cubicBezTo>
                    <a:pt x="10160" y="76855"/>
                    <a:pt x="12700" y="670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81" y="30480"/>
                    <a:pt x="127544" y="29210"/>
                  </a:cubicBezTo>
                  <a:cubicBezTo>
                    <a:pt x="228226" y="25400"/>
                    <a:pt x="328908" y="22860"/>
                    <a:pt x="433319" y="20320"/>
                  </a:cubicBezTo>
                  <a:cubicBezTo>
                    <a:pt x="504170" y="17780"/>
                    <a:pt x="575020" y="16510"/>
                    <a:pt x="642141" y="13970"/>
                  </a:cubicBezTo>
                  <a:cubicBezTo>
                    <a:pt x="709262" y="11430"/>
                    <a:pt x="780113" y="8890"/>
                    <a:pt x="847234" y="8890"/>
                  </a:cubicBezTo>
                  <a:cubicBezTo>
                    <a:pt x="921813" y="7620"/>
                    <a:pt x="996392" y="10160"/>
                    <a:pt x="1070972" y="8890"/>
                  </a:cubicBezTo>
                  <a:cubicBezTo>
                    <a:pt x="1164196" y="8890"/>
                    <a:pt x="2853415" y="6350"/>
                    <a:pt x="2946639" y="5080"/>
                  </a:cubicBezTo>
                  <a:cubicBezTo>
                    <a:pt x="3036134" y="3810"/>
                    <a:pt x="3125629" y="2540"/>
                    <a:pt x="3218853" y="2540"/>
                  </a:cubicBezTo>
                  <a:cubicBezTo>
                    <a:pt x="3371740" y="1270"/>
                    <a:pt x="3520899" y="0"/>
                    <a:pt x="3673786" y="0"/>
                  </a:cubicBezTo>
                  <a:cubicBezTo>
                    <a:pt x="3737179" y="0"/>
                    <a:pt x="3804300" y="2540"/>
                    <a:pt x="3867692" y="2540"/>
                  </a:cubicBezTo>
                  <a:cubicBezTo>
                    <a:pt x="4042953" y="3810"/>
                    <a:pt x="4221944" y="5080"/>
                    <a:pt x="4397205" y="7620"/>
                  </a:cubicBezTo>
                  <a:cubicBezTo>
                    <a:pt x="4490429" y="8890"/>
                    <a:pt x="4583653" y="12700"/>
                    <a:pt x="4676877" y="16510"/>
                  </a:cubicBezTo>
                  <a:cubicBezTo>
                    <a:pt x="4699251" y="16510"/>
                    <a:pt x="4721625" y="16510"/>
                    <a:pt x="4740269" y="16510"/>
                  </a:cubicBezTo>
                  <a:cubicBezTo>
                    <a:pt x="4761756" y="17780"/>
                    <a:pt x="4770646" y="20320"/>
                    <a:pt x="4780806" y="21590"/>
                  </a:cubicBezTo>
                  <a:close/>
                  <a:moveTo>
                    <a:pt x="4790966" y="641433"/>
                  </a:moveTo>
                  <a:cubicBezTo>
                    <a:pt x="4792236" y="624923"/>
                    <a:pt x="4793506" y="612223"/>
                    <a:pt x="4793506" y="599523"/>
                  </a:cubicBezTo>
                  <a:cubicBezTo>
                    <a:pt x="4792236" y="573607"/>
                    <a:pt x="4790966" y="551008"/>
                    <a:pt x="4790966" y="526704"/>
                  </a:cubicBezTo>
                  <a:cubicBezTo>
                    <a:pt x="4790966" y="515617"/>
                    <a:pt x="4793506" y="504531"/>
                    <a:pt x="4792236" y="493445"/>
                  </a:cubicBezTo>
                  <a:cubicBezTo>
                    <a:pt x="4792236" y="483211"/>
                    <a:pt x="4790966" y="472551"/>
                    <a:pt x="4789696" y="462318"/>
                  </a:cubicBezTo>
                  <a:cubicBezTo>
                    <a:pt x="4784616" y="446541"/>
                    <a:pt x="4773186" y="119921"/>
                    <a:pt x="4773186" y="104145"/>
                  </a:cubicBezTo>
                  <a:cubicBezTo>
                    <a:pt x="4770646" y="90926"/>
                    <a:pt x="4768106" y="77282"/>
                    <a:pt x="4765566" y="63500"/>
                  </a:cubicBezTo>
                  <a:cubicBezTo>
                    <a:pt x="4764296" y="44450"/>
                    <a:pt x="4763026" y="43180"/>
                    <a:pt x="4729082" y="41910"/>
                  </a:cubicBezTo>
                  <a:cubicBezTo>
                    <a:pt x="4717896" y="41910"/>
                    <a:pt x="4710437" y="41910"/>
                    <a:pt x="4699251" y="40640"/>
                  </a:cubicBezTo>
                  <a:cubicBezTo>
                    <a:pt x="4606027" y="36830"/>
                    <a:pt x="4509074" y="31750"/>
                    <a:pt x="4415850" y="30480"/>
                  </a:cubicBezTo>
                  <a:cubicBezTo>
                    <a:pt x="4188383" y="26670"/>
                    <a:pt x="3957188" y="25400"/>
                    <a:pt x="3729721" y="22860"/>
                  </a:cubicBezTo>
                  <a:cubicBezTo>
                    <a:pt x="3696160" y="22860"/>
                    <a:pt x="3658871" y="22860"/>
                    <a:pt x="3625310" y="22860"/>
                  </a:cubicBezTo>
                  <a:cubicBezTo>
                    <a:pt x="3569376" y="22860"/>
                    <a:pt x="3513441" y="22860"/>
                    <a:pt x="3461236" y="22860"/>
                  </a:cubicBezTo>
                  <a:cubicBezTo>
                    <a:pt x="3341909" y="22860"/>
                    <a:pt x="3222582" y="22860"/>
                    <a:pt x="3106984" y="24130"/>
                  </a:cubicBezTo>
                  <a:cubicBezTo>
                    <a:pt x="3006302" y="25400"/>
                    <a:pt x="1309625" y="29210"/>
                    <a:pt x="1208943" y="29210"/>
                  </a:cubicBezTo>
                  <a:cubicBezTo>
                    <a:pt x="1044869" y="29210"/>
                    <a:pt x="880795" y="26670"/>
                    <a:pt x="716720" y="33020"/>
                  </a:cubicBezTo>
                  <a:cubicBezTo>
                    <a:pt x="630954" y="36830"/>
                    <a:pt x="548917" y="36830"/>
                    <a:pt x="466880" y="38100"/>
                  </a:cubicBezTo>
                  <a:cubicBezTo>
                    <a:pt x="325179" y="41910"/>
                    <a:pt x="183479" y="45720"/>
                    <a:pt x="49530" y="50800"/>
                  </a:cubicBezTo>
                  <a:cubicBezTo>
                    <a:pt x="36830" y="50800"/>
                    <a:pt x="34290" y="53340"/>
                    <a:pt x="33020" y="65769"/>
                  </a:cubicBezTo>
                  <a:cubicBezTo>
                    <a:pt x="31750" y="73444"/>
                    <a:pt x="31750" y="81119"/>
                    <a:pt x="30480" y="88794"/>
                  </a:cubicBezTo>
                  <a:cubicBezTo>
                    <a:pt x="29210" y="101586"/>
                    <a:pt x="26670" y="113952"/>
                    <a:pt x="25400" y="126744"/>
                  </a:cubicBezTo>
                  <a:cubicBezTo>
                    <a:pt x="20320" y="140388"/>
                    <a:pt x="26670" y="473831"/>
                    <a:pt x="29210" y="487475"/>
                  </a:cubicBezTo>
                  <a:cubicBezTo>
                    <a:pt x="29210" y="501973"/>
                    <a:pt x="29210" y="516897"/>
                    <a:pt x="30480" y="531394"/>
                  </a:cubicBezTo>
                  <a:cubicBezTo>
                    <a:pt x="30480" y="542054"/>
                    <a:pt x="33020" y="552714"/>
                    <a:pt x="33020" y="563374"/>
                  </a:cubicBezTo>
                  <a:cubicBezTo>
                    <a:pt x="33020" y="574887"/>
                    <a:pt x="33020" y="586399"/>
                    <a:pt x="31750" y="599523"/>
                  </a:cubicBezTo>
                  <a:cubicBezTo>
                    <a:pt x="31750" y="603333"/>
                    <a:pt x="31750" y="605873"/>
                    <a:pt x="31750" y="609683"/>
                  </a:cubicBezTo>
                  <a:cubicBezTo>
                    <a:pt x="31750" y="619843"/>
                    <a:pt x="35560" y="623653"/>
                    <a:pt x="44450" y="623653"/>
                  </a:cubicBezTo>
                  <a:cubicBezTo>
                    <a:pt x="75339" y="623653"/>
                    <a:pt x="127544" y="624923"/>
                    <a:pt x="176021" y="624923"/>
                  </a:cubicBezTo>
                  <a:cubicBezTo>
                    <a:pt x="246871" y="624923"/>
                    <a:pt x="321450" y="622383"/>
                    <a:pt x="392301" y="624923"/>
                  </a:cubicBezTo>
                  <a:cubicBezTo>
                    <a:pt x="507899" y="628733"/>
                    <a:pt x="623496" y="631273"/>
                    <a:pt x="739094" y="630003"/>
                  </a:cubicBezTo>
                  <a:cubicBezTo>
                    <a:pt x="813673" y="628733"/>
                    <a:pt x="884524" y="631273"/>
                    <a:pt x="959103" y="631273"/>
                  </a:cubicBezTo>
                  <a:cubicBezTo>
                    <a:pt x="1067243" y="631273"/>
                    <a:pt x="1175382" y="630003"/>
                    <a:pt x="1283522" y="631273"/>
                  </a:cubicBezTo>
                  <a:cubicBezTo>
                    <a:pt x="1443868" y="632543"/>
                    <a:pt x="3203937" y="622383"/>
                    <a:pt x="3368012" y="624923"/>
                  </a:cubicBezTo>
                  <a:cubicBezTo>
                    <a:pt x="3438862" y="626193"/>
                    <a:pt x="3509712" y="627463"/>
                    <a:pt x="3576833" y="627463"/>
                  </a:cubicBezTo>
                  <a:cubicBezTo>
                    <a:pt x="3699889" y="630003"/>
                    <a:pt x="3819216" y="626193"/>
                    <a:pt x="3942272" y="630003"/>
                  </a:cubicBezTo>
                  <a:cubicBezTo>
                    <a:pt x="4042953" y="632543"/>
                    <a:pt x="4143635" y="632543"/>
                    <a:pt x="4244317" y="635083"/>
                  </a:cubicBezTo>
                  <a:cubicBezTo>
                    <a:pt x="4393476" y="638893"/>
                    <a:pt x="4542635" y="641433"/>
                    <a:pt x="4691793" y="642703"/>
                  </a:cubicBezTo>
                  <a:cubicBezTo>
                    <a:pt x="4747727" y="642703"/>
                    <a:pt x="4770646" y="641433"/>
                    <a:pt x="4790966" y="641433"/>
                  </a:cubicBezTo>
                  <a:close/>
                </a:path>
              </a:pathLst>
            </a:custGeom>
            <a:solidFill>
              <a:srgbClr val="2F90B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487846" y="2593066"/>
            <a:ext cx="6656154" cy="6656154"/>
          </a:xfrm>
          <a:custGeom>
            <a:avLst/>
            <a:gdLst/>
            <a:ahLst/>
            <a:cxnLst/>
            <a:rect r="r" b="b" t="t" l="l"/>
            <a:pathLst>
              <a:path h="6656154" w="6656154">
                <a:moveTo>
                  <a:pt x="0" y="0"/>
                </a:moveTo>
                <a:lnTo>
                  <a:pt x="6656154" y="0"/>
                </a:lnTo>
                <a:lnTo>
                  <a:pt x="6656154" y="6656154"/>
                </a:lnTo>
                <a:lnTo>
                  <a:pt x="0" y="6656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60850" y="1373866"/>
            <a:ext cx="1176630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2B3547"/>
                </a:solidFill>
                <a:latin typeface="Amatic SC Bold"/>
              </a:rPr>
              <a:t>Demo Of application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952758" y="5105400"/>
            <a:ext cx="307439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u="sng">
                <a:solidFill>
                  <a:srgbClr val="2B3547"/>
                </a:solidFill>
                <a:latin typeface="Canva Sans Bold"/>
                <a:hlinkClick r:id="rId3" tooltip="https://docs.google.com/document/d/19IuRH3cgtCyEqOsrWtDmoF3OUhHbS_VY/edit?usp=sharing&amp;ouid=117954708497154876287&amp;rtpof=true&amp;sd=true"/>
              </a:rPr>
              <a:t>Technical Document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027150" y="895136"/>
            <a:ext cx="1684724" cy="1684724"/>
          </a:xfrm>
          <a:custGeom>
            <a:avLst/>
            <a:gdLst/>
            <a:ahLst/>
            <a:cxnLst/>
            <a:rect r="r" b="b" t="t" l="l"/>
            <a:pathLst>
              <a:path h="1684724" w="1684724">
                <a:moveTo>
                  <a:pt x="0" y="0"/>
                </a:moveTo>
                <a:lnTo>
                  <a:pt x="1684724" y="0"/>
                </a:lnTo>
                <a:lnTo>
                  <a:pt x="1684724" y="1684724"/>
                </a:lnTo>
                <a:lnTo>
                  <a:pt x="0" y="1684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66328" y="693880"/>
            <a:ext cx="13300499" cy="2150731"/>
            <a:chOff x="0" y="0"/>
            <a:chExt cx="4030454" cy="6517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007594" cy="623797"/>
            </a:xfrm>
            <a:custGeom>
              <a:avLst/>
              <a:gdLst/>
              <a:ahLst/>
              <a:cxnLst/>
              <a:rect r="r" b="b" t="t" l="l"/>
              <a:pathLst>
                <a:path h="623797" w="4007594">
                  <a:moveTo>
                    <a:pt x="4007594" y="623797"/>
                  </a:moveTo>
                  <a:lnTo>
                    <a:pt x="0" y="616177"/>
                  </a:lnTo>
                  <a:lnTo>
                    <a:pt x="0" y="229576"/>
                  </a:lnTo>
                  <a:lnTo>
                    <a:pt x="17780" y="19050"/>
                  </a:lnTo>
                  <a:lnTo>
                    <a:pt x="1996367" y="0"/>
                  </a:lnTo>
                  <a:lnTo>
                    <a:pt x="3988544" y="5080"/>
                  </a:lnTo>
                  <a:close/>
                </a:path>
              </a:pathLst>
            </a:custGeom>
            <a:solidFill>
              <a:srgbClr val="2F90B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036804" cy="650467"/>
            </a:xfrm>
            <a:custGeom>
              <a:avLst/>
              <a:gdLst/>
              <a:ahLst/>
              <a:cxnLst/>
              <a:rect r="r" b="b" t="t" l="l"/>
              <a:pathLst>
                <a:path h="650467" w="4036804">
                  <a:moveTo>
                    <a:pt x="4002514" y="21590"/>
                  </a:moveTo>
                  <a:cubicBezTo>
                    <a:pt x="4003784" y="34290"/>
                    <a:pt x="4003784" y="44450"/>
                    <a:pt x="4005054" y="54610"/>
                  </a:cubicBezTo>
                  <a:cubicBezTo>
                    <a:pt x="4007594" y="72456"/>
                    <a:pt x="4008864" y="84199"/>
                    <a:pt x="4011404" y="95523"/>
                  </a:cubicBezTo>
                  <a:cubicBezTo>
                    <a:pt x="4011404" y="111879"/>
                    <a:pt x="4024104" y="434395"/>
                    <a:pt x="4030454" y="450751"/>
                  </a:cubicBezTo>
                  <a:cubicBezTo>
                    <a:pt x="4036804" y="475496"/>
                    <a:pt x="4032994" y="500659"/>
                    <a:pt x="4032994" y="525404"/>
                  </a:cubicBezTo>
                  <a:cubicBezTo>
                    <a:pt x="4032994" y="547212"/>
                    <a:pt x="4034264" y="567343"/>
                    <a:pt x="4035534" y="589507"/>
                  </a:cubicBezTo>
                  <a:cubicBezTo>
                    <a:pt x="4035534" y="611097"/>
                    <a:pt x="4035534" y="625067"/>
                    <a:pt x="4035534" y="649197"/>
                  </a:cubicBezTo>
                  <a:cubicBezTo>
                    <a:pt x="4012674" y="649197"/>
                    <a:pt x="3992354" y="650467"/>
                    <a:pt x="3964502" y="649197"/>
                  </a:cubicBezTo>
                  <a:cubicBezTo>
                    <a:pt x="3762240" y="644117"/>
                    <a:pt x="3556865" y="650467"/>
                    <a:pt x="3354603" y="645387"/>
                  </a:cubicBezTo>
                  <a:cubicBezTo>
                    <a:pt x="3233246" y="641577"/>
                    <a:pt x="3115000" y="644117"/>
                    <a:pt x="2993643" y="641577"/>
                  </a:cubicBezTo>
                  <a:cubicBezTo>
                    <a:pt x="2937631" y="640307"/>
                    <a:pt x="2881620" y="639037"/>
                    <a:pt x="2825609" y="637767"/>
                  </a:cubicBezTo>
                  <a:cubicBezTo>
                    <a:pt x="2791380" y="637767"/>
                    <a:pt x="2760263" y="639037"/>
                    <a:pt x="2726034" y="639037"/>
                  </a:cubicBezTo>
                  <a:cubicBezTo>
                    <a:pt x="2638906" y="637767"/>
                    <a:pt x="2399302" y="639037"/>
                    <a:pt x="2312174" y="637767"/>
                  </a:cubicBezTo>
                  <a:cubicBezTo>
                    <a:pt x="2249940" y="636497"/>
                    <a:pt x="1005248" y="645387"/>
                    <a:pt x="943014" y="644117"/>
                  </a:cubicBezTo>
                  <a:cubicBezTo>
                    <a:pt x="927455" y="644117"/>
                    <a:pt x="908785" y="645387"/>
                    <a:pt x="893226" y="645387"/>
                  </a:cubicBezTo>
                  <a:cubicBezTo>
                    <a:pt x="855885" y="645387"/>
                    <a:pt x="821656" y="646657"/>
                    <a:pt x="784315" y="646657"/>
                  </a:cubicBezTo>
                  <a:cubicBezTo>
                    <a:pt x="690964" y="646657"/>
                    <a:pt x="600723" y="645387"/>
                    <a:pt x="507372" y="644117"/>
                  </a:cubicBezTo>
                  <a:cubicBezTo>
                    <a:pt x="451360" y="642847"/>
                    <a:pt x="395349" y="641577"/>
                    <a:pt x="342450" y="640307"/>
                  </a:cubicBezTo>
                  <a:cubicBezTo>
                    <a:pt x="242875" y="639037"/>
                    <a:pt x="143299" y="637767"/>
                    <a:pt x="48260" y="637767"/>
                  </a:cubicBezTo>
                  <a:cubicBezTo>
                    <a:pt x="38100" y="637767"/>
                    <a:pt x="29210" y="637767"/>
                    <a:pt x="19050" y="636497"/>
                  </a:cubicBezTo>
                  <a:cubicBezTo>
                    <a:pt x="10160" y="635227"/>
                    <a:pt x="5080" y="628877"/>
                    <a:pt x="7620" y="619987"/>
                  </a:cubicBezTo>
                  <a:cubicBezTo>
                    <a:pt x="16510" y="588313"/>
                    <a:pt x="12700" y="577828"/>
                    <a:pt x="11430" y="566924"/>
                  </a:cubicBezTo>
                  <a:cubicBezTo>
                    <a:pt x="10160" y="544696"/>
                    <a:pt x="6350" y="522887"/>
                    <a:pt x="7620" y="500659"/>
                  </a:cubicBezTo>
                  <a:cubicBezTo>
                    <a:pt x="5080" y="472979"/>
                    <a:pt x="0" y="130333"/>
                    <a:pt x="7620" y="102233"/>
                  </a:cubicBezTo>
                  <a:cubicBezTo>
                    <a:pt x="8890" y="96781"/>
                    <a:pt x="7620" y="90909"/>
                    <a:pt x="8890" y="85457"/>
                  </a:cubicBezTo>
                  <a:cubicBezTo>
                    <a:pt x="10160" y="76650"/>
                    <a:pt x="12700" y="6700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506" y="30480"/>
                    <a:pt x="115294" y="29210"/>
                  </a:cubicBezTo>
                  <a:cubicBezTo>
                    <a:pt x="199311" y="25400"/>
                    <a:pt x="283327" y="22860"/>
                    <a:pt x="370456" y="20320"/>
                  </a:cubicBezTo>
                  <a:cubicBezTo>
                    <a:pt x="429578" y="17780"/>
                    <a:pt x="488701" y="16510"/>
                    <a:pt x="544712" y="13970"/>
                  </a:cubicBezTo>
                  <a:cubicBezTo>
                    <a:pt x="600724" y="11430"/>
                    <a:pt x="659846" y="8890"/>
                    <a:pt x="715857" y="8890"/>
                  </a:cubicBezTo>
                  <a:cubicBezTo>
                    <a:pt x="778092" y="7620"/>
                    <a:pt x="840327" y="10160"/>
                    <a:pt x="902561" y="8890"/>
                  </a:cubicBezTo>
                  <a:cubicBezTo>
                    <a:pt x="980354" y="8890"/>
                    <a:pt x="2389967" y="6350"/>
                    <a:pt x="2467760" y="5080"/>
                  </a:cubicBezTo>
                  <a:cubicBezTo>
                    <a:pt x="2542442" y="3810"/>
                    <a:pt x="2617124" y="2540"/>
                    <a:pt x="2694917" y="2540"/>
                  </a:cubicBezTo>
                  <a:cubicBezTo>
                    <a:pt x="2822497" y="1270"/>
                    <a:pt x="2946967" y="0"/>
                    <a:pt x="3074548" y="0"/>
                  </a:cubicBezTo>
                  <a:cubicBezTo>
                    <a:pt x="3127447" y="0"/>
                    <a:pt x="3183458" y="2540"/>
                    <a:pt x="3236357" y="2540"/>
                  </a:cubicBezTo>
                  <a:cubicBezTo>
                    <a:pt x="3382609" y="3810"/>
                    <a:pt x="3531971" y="5080"/>
                    <a:pt x="3678223" y="7620"/>
                  </a:cubicBezTo>
                  <a:cubicBezTo>
                    <a:pt x="3756016" y="8890"/>
                    <a:pt x="3833809" y="12700"/>
                    <a:pt x="3911602" y="16510"/>
                  </a:cubicBezTo>
                  <a:cubicBezTo>
                    <a:pt x="3930273" y="16510"/>
                    <a:pt x="3948943" y="16510"/>
                    <a:pt x="3964502" y="16510"/>
                  </a:cubicBezTo>
                  <a:cubicBezTo>
                    <a:pt x="3983464" y="17780"/>
                    <a:pt x="3992354" y="20320"/>
                    <a:pt x="4002514" y="21590"/>
                  </a:cubicBezTo>
                  <a:close/>
                  <a:moveTo>
                    <a:pt x="4012674" y="632687"/>
                  </a:moveTo>
                  <a:cubicBezTo>
                    <a:pt x="4013944" y="616177"/>
                    <a:pt x="4015214" y="603477"/>
                    <a:pt x="4015214" y="590777"/>
                  </a:cubicBezTo>
                  <a:cubicBezTo>
                    <a:pt x="4013944" y="565246"/>
                    <a:pt x="4012674" y="543018"/>
                    <a:pt x="4012674" y="519113"/>
                  </a:cubicBezTo>
                  <a:cubicBezTo>
                    <a:pt x="4012674" y="508209"/>
                    <a:pt x="4015214" y="497304"/>
                    <a:pt x="4013944" y="486400"/>
                  </a:cubicBezTo>
                  <a:cubicBezTo>
                    <a:pt x="4013944" y="476334"/>
                    <a:pt x="4012674" y="465850"/>
                    <a:pt x="4011404" y="455784"/>
                  </a:cubicBezTo>
                  <a:cubicBezTo>
                    <a:pt x="4006324" y="440266"/>
                    <a:pt x="3994894" y="119009"/>
                    <a:pt x="3994894" y="103491"/>
                  </a:cubicBezTo>
                  <a:cubicBezTo>
                    <a:pt x="3992354" y="90490"/>
                    <a:pt x="3989814" y="77069"/>
                    <a:pt x="3987274" y="63500"/>
                  </a:cubicBezTo>
                  <a:cubicBezTo>
                    <a:pt x="3986004" y="44450"/>
                    <a:pt x="3984734" y="43180"/>
                    <a:pt x="3955166" y="41910"/>
                  </a:cubicBezTo>
                  <a:cubicBezTo>
                    <a:pt x="3945831" y="41910"/>
                    <a:pt x="3939608" y="41910"/>
                    <a:pt x="3930273" y="40640"/>
                  </a:cubicBezTo>
                  <a:cubicBezTo>
                    <a:pt x="3852480" y="36830"/>
                    <a:pt x="3771575" y="31750"/>
                    <a:pt x="3693781" y="30480"/>
                  </a:cubicBezTo>
                  <a:cubicBezTo>
                    <a:pt x="3503966" y="26670"/>
                    <a:pt x="3311039" y="25400"/>
                    <a:pt x="3121224" y="22860"/>
                  </a:cubicBezTo>
                  <a:cubicBezTo>
                    <a:pt x="3093218" y="22860"/>
                    <a:pt x="3062101" y="22860"/>
                    <a:pt x="3034095" y="22860"/>
                  </a:cubicBezTo>
                  <a:cubicBezTo>
                    <a:pt x="2987419" y="22860"/>
                    <a:pt x="2940743" y="22860"/>
                    <a:pt x="2897179" y="22860"/>
                  </a:cubicBezTo>
                  <a:cubicBezTo>
                    <a:pt x="2797604" y="22860"/>
                    <a:pt x="2698028" y="22860"/>
                    <a:pt x="2601565" y="24130"/>
                  </a:cubicBezTo>
                  <a:cubicBezTo>
                    <a:pt x="2517548" y="25400"/>
                    <a:pt x="1101712" y="29210"/>
                    <a:pt x="1017695" y="29210"/>
                  </a:cubicBezTo>
                  <a:cubicBezTo>
                    <a:pt x="880779" y="29210"/>
                    <a:pt x="743863" y="26670"/>
                    <a:pt x="606947" y="33020"/>
                  </a:cubicBezTo>
                  <a:cubicBezTo>
                    <a:pt x="535377" y="36830"/>
                    <a:pt x="466919" y="36830"/>
                    <a:pt x="398461" y="38100"/>
                  </a:cubicBezTo>
                  <a:cubicBezTo>
                    <a:pt x="280215" y="41910"/>
                    <a:pt x="161970" y="45720"/>
                    <a:pt x="49530" y="50800"/>
                  </a:cubicBezTo>
                  <a:cubicBezTo>
                    <a:pt x="36830" y="50800"/>
                    <a:pt x="34290" y="53340"/>
                    <a:pt x="33020" y="65746"/>
                  </a:cubicBezTo>
                  <a:cubicBezTo>
                    <a:pt x="31750" y="73295"/>
                    <a:pt x="31750" y="80844"/>
                    <a:pt x="30480" y="88393"/>
                  </a:cubicBezTo>
                  <a:cubicBezTo>
                    <a:pt x="29210" y="100975"/>
                    <a:pt x="26670" y="113137"/>
                    <a:pt x="25400" y="125719"/>
                  </a:cubicBezTo>
                  <a:cubicBezTo>
                    <a:pt x="20320" y="139140"/>
                    <a:pt x="26670" y="467108"/>
                    <a:pt x="29210" y="480528"/>
                  </a:cubicBezTo>
                  <a:cubicBezTo>
                    <a:pt x="29210" y="494788"/>
                    <a:pt x="29210" y="509467"/>
                    <a:pt x="30480" y="523726"/>
                  </a:cubicBezTo>
                  <a:cubicBezTo>
                    <a:pt x="30480" y="534211"/>
                    <a:pt x="33020" y="544696"/>
                    <a:pt x="33020" y="555181"/>
                  </a:cubicBezTo>
                  <a:cubicBezTo>
                    <a:pt x="33020" y="566505"/>
                    <a:pt x="33020" y="577828"/>
                    <a:pt x="31750" y="590777"/>
                  </a:cubicBezTo>
                  <a:cubicBezTo>
                    <a:pt x="31750" y="594587"/>
                    <a:pt x="31750" y="597127"/>
                    <a:pt x="31750" y="600937"/>
                  </a:cubicBezTo>
                  <a:cubicBezTo>
                    <a:pt x="31750" y="611097"/>
                    <a:pt x="35560" y="614907"/>
                    <a:pt x="44450" y="614907"/>
                  </a:cubicBezTo>
                  <a:cubicBezTo>
                    <a:pt x="71730" y="614907"/>
                    <a:pt x="115294" y="616177"/>
                    <a:pt x="155746" y="616177"/>
                  </a:cubicBezTo>
                  <a:cubicBezTo>
                    <a:pt x="214869" y="616177"/>
                    <a:pt x="277104" y="613637"/>
                    <a:pt x="336227" y="616177"/>
                  </a:cubicBezTo>
                  <a:cubicBezTo>
                    <a:pt x="432690" y="619987"/>
                    <a:pt x="529154" y="622527"/>
                    <a:pt x="625617" y="621257"/>
                  </a:cubicBezTo>
                  <a:cubicBezTo>
                    <a:pt x="687852" y="619987"/>
                    <a:pt x="746975" y="622527"/>
                    <a:pt x="809209" y="622527"/>
                  </a:cubicBezTo>
                  <a:cubicBezTo>
                    <a:pt x="899449" y="622527"/>
                    <a:pt x="989690" y="621257"/>
                    <a:pt x="1079930" y="622527"/>
                  </a:cubicBezTo>
                  <a:cubicBezTo>
                    <a:pt x="1213734" y="623797"/>
                    <a:pt x="2682470" y="613637"/>
                    <a:pt x="2819386" y="616177"/>
                  </a:cubicBezTo>
                  <a:cubicBezTo>
                    <a:pt x="2878509" y="617447"/>
                    <a:pt x="2937631" y="618717"/>
                    <a:pt x="2993643" y="618717"/>
                  </a:cubicBezTo>
                  <a:cubicBezTo>
                    <a:pt x="3096330" y="621257"/>
                    <a:pt x="3195905" y="617447"/>
                    <a:pt x="3298592" y="621257"/>
                  </a:cubicBezTo>
                  <a:cubicBezTo>
                    <a:pt x="3382609" y="623797"/>
                    <a:pt x="3466625" y="623797"/>
                    <a:pt x="3550642" y="626337"/>
                  </a:cubicBezTo>
                  <a:cubicBezTo>
                    <a:pt x="3675111" y="630147"/>
                    <a:pt x="3799580" y="632687"/>
                    <a:pt x="3924049" y="633957"/>
                  </a:cubicBezTo>
                  <a:cubicBezTo>
                    <a:pt x="3970725" y="633957"/>
                    <a:pt x="3992354" y="632687"/>
                    <a:pt x="4012674" y="632687"/>
                  </a:cubicBezTo>
                  <a:close/>
                </a:path>
              </a:pathLst>
            </a:custGeom>
            <a:solidFill>
              <a:srgbClr val="2F90B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197770" y="6690621"/>
            <a:ext cx="2061530" cy="2198222"/>
          </a:xfrm>
          <a:custGeom>
            <a:avLst/>
            <a:gdLst/>
            <a:ahLst/>
            <a:cxnLst/>
            <a:rect r="r" b="b" t="t" l="l"/>
            <a:pathLst>
              <a:path h="2198222" w="2061530">
                <a:moveTo>
                  <a:pt x="0" y="0"/>
                </a:moveTo>
                <a:lnTo>
                  <a:pt x="2061530" y="0"/>
                </a:lnTo>
                <a:lnTo>
                  <a:pt x="2061530" y="2198222"/>
                </a:lnTo>
                <a:lnTo>
                  <a:pt x="0" y="2198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30646" y="6687636"/>
            <a:ext cx="2828654" cy="2201207"/>
          </a:xfrm>
          <a:custGeom>
            <a:avLst/>
            <a:gdLst/>
            <a:ahLst/>
            <a:cxnLst/>
            <a:rect r="r" b="b" t="t" l="l"/>
            <a:pathLst>
              <a:path h="2201207" w="2828654">
                <a:moveTo>
                  <a:pt x="0" y="0"/>
                </a:moveTo>
                <a:lnTo>
                  <a:pt x="2828654" y="0"/>
                </a:lnTo>
                <a:lnTo>
                  <a:pt x="2828654" y="2201207"/>
                </a:lnTo>
                <a:lnTo>
                  <a:pt x="0" y="2201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732549" y="1159888"/>
            <a:ext cx="1684724" cy="1684724"/>
          </a:xfrm>
          <a:custGeom>
            <a:avLst/>
            <a:gdLst/>
            <a:ahLst/>
            <a:cxnLst/>
            <a:rect r="r" b="b" t="t" l="l"/>
            <a:pathLst>
              <a:path h="1684724" w="1684724">
                <a:moveTo>
                  <a:pt x="0" y="0"/>
                </a:moveTo>
                <a:lnTo>
                  <a:pt x="1684724" y="0"/>
                </a:lnTo>
                <a:lnTo>
                  <a:pt x="1684724" y="1684724"/>
                </a:lnTo>
                <a:lnTo>
                  <a:pt x="0" y="16847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092179" y="1159646"/>
            <a:ext cx="11448797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2B3547"/>
                </a:solidFill>
                <a:latin typeface="Amatic SC Bold"/>
              </a:rPr>
              <a:t>More Impovement planned in project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56284" y="3517865"/>
            <a:ext cx="12339638" cy="537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8750"/>
              </a:lnSpc>
              <a:buFont typeface="Arial"/>
              <a:buChar char="•"/>
            </a:pPr>
            <a:r>
              <a:rPr lang="en-US" sz="3500">
                <a:solidFill>
                  <a:srgbClr val="2B3547"/>
                </a:solidFill>
                <a:latin typeface="Canva Sans Bold"/>
              </a:rPr>
              <a:t>Batch class to delete data after specific time period.</a:t>
            </a:r>
          </a:p>
          <a:p>
            <a:pPr marL="755651" indent="-377825" lvl="1">
              <a:lnSpc>
                <a:spcPts val="8750"/>
              </a:lnSpc>
              <a:buFont typeface="Arial"/>
              <a:buChar char="•"/>
            </a:pPr>
            <a:r>
              <a:rPr lang="en-US" sz="3500">
                <a:solidFill>
                  <a:srgbClr val="2B3547"/>
                </a:solidFill>
                <a:latin typeface="Canva Sans Bold"/>
              </a:rPr>
              <a:t>Upload image at the time of authenciation screen. </a:t>
            </a:r>
          </a:p>
          <a:p>
            <a:pPr marL="755651" indent="-377825" lvl="1">
              <a:lnSpc>
                <a:spcPts val="8750"/>
              </a:lnSpc>
              <a:buFont typeface="Arial"/>
              <a:buChar char="•"/>
            </a:pPr>
            <a:r>
              <a:rPr lang="en-US" sz="3500">
                <a:solidFill>
                  <a:srgbClr val="2B3547"/>
                </a:solidFill>
                <a:latin typeface="Canva Sans Bold"/>
              </a:rPr>
              <a:t>Status of record Active or inactive.</a:t>
            </a:r>
          </a:p>
          <a:p>
            <a:pPr marL="755651" indent="-377825" lvl="1">
              <a:lnSpc>
                <a:spcPts val="8750"/>
              </a:lnSpc>
              <a:buFont typeface="Arial"/>
              <a:buChar char="•"/>
            </a:pPr>
            <a:r>
              <a:rPr lang="en-US" sz="3500">
                <a:solidFill>
                  <a:srgbClr val="2B3547"/>
                </a:solidFill>
                <a:latin typeface="Canva Sans Bold"/>
              </a:rPr>
              <a:t>Enhasment on search based on the Image processing.</a:t>
            </a:r>
          </a:p>
          <a:p>
            <a:pPr marL="755651" indent="-377825" lvl="1">
              <a:lnSpc>
                <a:spcPts val="8750"/>
              </a:lnSpc>
              <a:buFont typeface="Arial"/>
              <a:buChar char="•"/>
            </a:pPr>
            <a:r>
              <a:rPr lang="en-US" sz="3500">
                <a:solidFill>
                  <a:srgbClr val="2B3547"/>
                </a:solidFill>
                <a:latin typeface="Canva Sans Bold"/>
              </a:rPr>
              <a:t>And many more...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DAF30Qy3UZY</dc:identifier>
  <dcterms:modified xsi:type="dcterms:W3CDTF">2011-08-01T06:04:30Z</dcterms:modified>
  <cp:revision>1</cp:revision>
  <dc:title>Green Doodles Presentation Template</dc:title>
</cp:coreProperties>
</file>