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7" r:id="rId6"/>
    <p:sldId id="288" r:id="rId7"/>
    <p:sldId id="293" r:id="rId8"/>
    <p:sldId id="289" r:id="rId9"/>
    <p:sldId id="300" r:id="rId10"/>
    <p:sldId id="298" r:id="rId11"/>
    <p:sldId id="257" r:id="rId12"/>
    <p:sldId id="260" r:id="rId13"/>
    <p:sldId id="286" r:id="rId14"/>
    <p:sldId id="258" r:id="rId15"/>
    <p:sldId id="261" r:id="rId16"/>
    <p:sldId id="294" r:id="rId17"/>
    <p:sldId id="296" r:id="rId18"/>
    <p:sldId id="295" r:id="rId19"/>
    <p:sldId id="297" r:id="rId20"/>
    <p:sldId id="292" r:id="rId21"/>
    <p:sldId id="291" r:id="rId22"/>
    <p:sldId id="290" r:id="rId23"/>
    <p:sldId id="299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75150-A0A9-4521-8A6D-E10F0FBB268D}" v="1522" dt="2024-01-07T18:18:01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1/7/2024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488" y="1507067"/>
            <a:ext cx="7077456" cy="2132245"/>
          </a:xfrm>
        </p:spPr>
        <p:txBody>
          <a:bodyPr/>
          <a:lstStyle/>
          <a:p>
            <a:r>
              <a:rPr lang="en-US" sz="4800" dirty="0" err="1"/>
              <a:t>DualHorizon</a:t>
            </a:r>
            <a:r>
              <a:rPr lang="en-US" sz="4800" dirty="0"/>
              <a:t> Solutions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204971"/>
            <a:ext cx="7077456" cy="21322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2400" dirty="0"/>
              <a:t>Where We Thrive to provide the Best Salesforce Service!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Consulting Team: </a:t>
            </a:r>
          </a:p>
          <a:p>
            <a:pPr marL="0" indent="0" algn="ctr">
              <a:buNone/>
            </a:pPr>
            <a:r>
              <a:rPr lang="en-US" sz="2400" dirty="0"/>
              <a:t>Yogesh </a:t>
            </a:r>
            <a:r>
              <a:rPr lang="en-US" sz="2400" dirty="0" err="1"/>
              <a:t>Kanaki</a:t>
            </a:r>
            <a:r>
              <a:rPr lang="en-US" sz="2400" dirty="0"/>
              <a:t>, </a:t>
            </a:r>
            <a:r>
              <a:rPr lang="en-US" sz="2400" dirty="0" err="1"/>
              <a:t>Sasmita</a:t>
            </a:r>
            <a:r>
              <a:rPr lang="en-US" sz="2400" dirty="0"/>
              <a:t> Biswal, </a:t>
            </a:r>
            <a:r>
              <a:rPr lang="en-US" sz="2400" dirty="0" err="1"/>
              <a:t>ShawnSmothers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658D-9F37-F077-6F5F-5A36EAE1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504614"/>
            <a:ext cx="7781544" cy="264213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Volunteer Sign Up To Work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C5A7A-F9F3-465A-EF3A-3975528D9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104" y="2692401"/>
            <a:ext cx="6803136" cy="3335866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User Story:</a:t>
            </a:r>
          </a:p>
          <a:p>
            <a:r>
              <a:rPr lang="en-US" sz="2000" b="1" dirty="0"/>
              <a:t>	</a:t>
            </a:r>
            <a:r>
              <a:rPr lang="en-US" sz="1800" dirty="0"/>
              <a:t>As a volunteer, I want the ability to sign up for either a food pantry event or  food pantry shift after completing the volunteer registration process.</a:t>
            </a:r>
          </a:p>
          <a:p>
            <a:endParaRPr lang="en-US" sz="2000" b="1" dirty="0"/>
          </a:p>
          <a:p>
            <a:r>
              <a:rPr lang="en-US" sz="2000" b="1" dirty="0"/>
              <a:t>Acceptance Criteria:</a:t>
            </a:r>
          </a:p>
          <a:p>
            <a:r>
              <a:rPr lang="en-US" sz="2000" b="1" dirty="0"/>
              <a:t>	</a:t>
            </a:r>
            <a:r>
              <a:rPr lang="en-US" sz="1800" b="1" dirty="0"/>
              <a:t>Upon registration, I should be able to choose food pantry and pantry event to volunteer at. Also should receive a email conformation.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8AAF2-FD72-6419-140F-267CAAF5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011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Food Pantry: Volunteer Process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752457E-E623-86C6-8E6A-52893F838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99" y="1608667"/>
            <a:ext cx="9292167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Process to Become a Volunteer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3B814C8-1A1D-0201-B103-80C9CCCF65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499" y="1308442"/>
            <a:ext cx="9863283" cy="5133922"/>
          </a:xfrm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842B-915E-D2A0-123C-3ACDCE99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Shift Sign up Form Process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4F928-9FA3-6104-8778-E5610F53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D6FFAAFE-66FF-2875-F3CD-9CC3EDFB02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500" y="1447800"/>
            <a:ext cx="10515600" cy="5092699"/>
          </a:xfrm>
        </p:spPr>
      </p:pic>
    </p:spTree>
    <p:extLst>
      <p:ext uri="{BB962C8B-B14F-4D97-AF65-F5344CB8AC3E}">
        <p14:creationId xmlns:p14="http://schemas.microsoft.com/office/powerpoint/2010/main" val="148576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44CD-E8F7-C501-C774-0F784CEF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whole Volunteer Future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7B2CD-0FC5-698F-5854-E280CA72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AE96A-D2F4-7B12-5D68-40F9E0B86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1378857"/>
            <a:ext cx="10807700" cy="481080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	1) Volunteer Registration:</a:t>
            </a:r>
          </a:p>
          <a:p>
            <a:endParaRPr lang="en-US" dirty="0"/>
          </a:p>
          <a:p>
            <a:r>
              <a:rPr lang="en-US" dirty="0"/>
              <a:t>Guest accesses the organization's website.</a:t>
            </a:r>
          </a:p>
          <a:p>
            <a:r>
              <a:rPr lang="en-US" dirty="0"/>
              <a:t>Guest navigates to the "Be a Volunteer" section.</a:t>
            </a:r>
          </a:p>
          <a:p>
            <a:r>
              <a:rPr lang="en-US" dirty="0"/>
              <a:t>Guest fills out the volunteer registration form.</a:t>
            </a:r>
          </a:p>
          <a:p>
            <a:r>
              <a:rPr lang="en-US" dirty="0"/>
              <a:t>Upon submission, a record is created in Salesforce.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	2) Approval Process: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flow is triggered in Salesforce upon the creation of a volunteer record.</a:t>
            </a:r>
          </a:p>
          <a:p>
            <a:r>
              <a:rPr lang="en-US" dirty="0"/>
              <a:t>The flow initiates an approval process.</a:t>
            </a:r>
          </a:p>
          <a:p>
            <a:r>
              <a:rPr lang="en-US" dirty="0"/>
              <a:t>A task is created to notify the coordinator about the new volunteer record and the need for approval.</a:t>
            </a:r>
          </a:p>
        </p:txBody>
      </p:sp>
    </p:spTree>
    <p:extLst>
      <p:ext uri="{BB962C8B-B14F-4D97-AF65-F5344CB8AC3E}">
        <p14:creationId xmlns:p14="http://schemas.microsoft.com/office/powerpoint/2010/main" val="279151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8A1D-9153-D475-E59E-160F4B08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whole Volunteer Future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3E687-8132-73F1-A517-A3DE2C3E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14DA7-D038-B9A5-576E-2569B8ECC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872" y="1407886"/>
            <a:ext cx="9933214" cy="47817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E443D-FA54-346B-2783-FE7086E8E138}"/>
              </a:ext>
            </a:extLst>
          </p:cNvPr>
          <p:cNvSpPr txBox="1"/>
          <p:nvPr/>
        </p:nvSpPr>
        <p:spPr>
          <a:xfrm>
            <a:off x="696686" y="1859339"/>
            <a:ext cx="112141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	3) Coordinator Approval Task: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Coordinator receives a task notification to review the volunteer record.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task prompts the coordinator to decide whether to approve or reject the volunteer.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approved, the volunteer status is updated to "Active Volunteer."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	4) Sign Shift Form: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Approved volunteers can access the "Sign Shift Form" on the website.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	5) Volunteer Event/Shift Selection: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Volunteers can choose to participate in events or shifts at a food pantry through the 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5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9289-ECB2-8082-32F6-3810FBCB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whole Volunteer Future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762C8-A9FD-9EDD-D4AB-C8660B09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DE007-70F9-6139-7A62-5D8790811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1538514"/>
            <a:ext cx="10179957" cy="465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	7) Record is saved</a:t>
            </a:r>
          </a:p>
          <a:p>
            <a:r>
              <a:rPr lang="en-US" b="1" dirty="0"/>
              <a:t>Sign up form record for either food pantry or event is created in the system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	8) Communication: </a:t>
            </a:r>
          </a:p>
          <a:p>
            <a:r>
              <a:rPr lang="en-US" b="1" dirty="0"/>
              <a:t>Email is sent out the to those that fill out the form letting the volunteer know what they signed up is automatically sent out.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	9) Hours Tracking:</a:t>
            </a:r>
          </a:p>
          <a:p>
            <a:endParaRPr lang="en-US" dirty="0"/>
          </a:p>
          <a:p>
            <a:r>
              <a:rPr lang="en-US" dirty="0"/>
              <a:t>Once a volunteer completes a shift, the system tracks their hours.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2930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7720-88B1-2827-120F-272AB03A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584" y="534202"/>
            <a:ext cx="7781544" cy="1005840"/>
          </a:xfrm>
        </p:spPr>
        <p:txBody>
          <a:bodyPr>
            <a:normAutofit/>
          </a:bodyPr>
          <a:lstStyle/>
          <a:p>
            <a:r>
              <a:rPr lang="en-US" sz="2800" dirty="0"/>
              <a:t>Become a Volunteer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110B7-FD74-1FAF-71A1-FF71BC13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18D553F-8302-D520-1E49-469AF242B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816768"/>
            <a:ext cx="7459580" cy="48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5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FBB03-F14A-D24A-15AD-40ABA528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9C7027-3F12-3D08-51FF-A878003A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68" y="1050137"/>
            <a:ext cx="7781544" cy="859055"/>
          </a:xfrm>
        </p:spPr>
        <p:txBody>
          <a:bodyPr/>
          <a:lstStyle/>
          <a:p>
            <a:r>
              <a:rPr lang="en-US" dirty="0"/>
              <a:t>Inventory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BE2C6D1-D670-857B-0EEF-6C58D1E5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5" y="1909192"/>
            <a:ext cx="8492005" cy="47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5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0F7E3-7B95-E9A8-3F19-DAADEA60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9EE4AE-3DF9-17DA-80B5-322A3EC8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55" y="893618"/>
            <a:ext cx="7781544" cy="859055"/>
          </a:xfrm>
        </p:spPr>
        <p:txBody>
          <a:bodyPr>
            <a:normAutofit/>
          </a:bodyPr>
          <a:lstStyle/>
          <a:p>
            <a:r>
              <a:rPr lang="en-US" dirty="0"/>
              <a:t>Donation Junction Obj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170BCB2-92F0-827D-5F72-2A0A8F9C3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2924"/>
            <a:ext cx="8472055" cy="45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0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B5AB-3B6B-9CAB-0F8B-171A6419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Facing U.S and other Food pantries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C1ACE2-8376-E7D3-777A-6C23A0F3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855C8-F9F3-EF7C-8B1A-0019781F97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260260"/>
            <a:ext cx="7937500" cy="5054815"/>
          </a:xfrm>
        </p:spPr>
        <p:txBody>
          <a:bodyPr/>
          <a:lstStyle/>
          <a:p>
            <a:r>
              <a:rPr lang="en-US" sz="2000" dirty="0"/>
              <a:t>their information securer. Inflation on the rise and massive lay off have led to an increase in individuals using govt assistance. </a:t>
            </a:r>
          </a:p>
          <a:p>
            <a:r>
              <a:rPr lang="en-US" sz="2000" dirty="0"/>
              <a:t>According U.S Today news  food pantries/banks are experiencing a higher demand of hungry individuals but low supply of food.  Not enough food is being donated to meet the higher demand. </a:t>
            </a:r>
          </a:p>
          <a:p>
            <a:r>
              <a:rPr lang="en-US" sz="2000" dirty="0"/>
              <a:t>Feeding America stated “April 17 and May 1, around 95% of responding food banks reported seeing demand for food assistance”</a:t>
            </a:r>
          </a:p>
          <a:p>
            <a:r>
              <a:rPr lang="en-US" sz="2000" dirty="0"/>
              <a:t>According to </a:t>
            </a:r>
            <a:r>
              <a:rPr lang="en-US" sz="2000" dirty="0" err="1"/>
              <a:t>Axios</a:t>
            </a:r>
            <a:r>
              <a:rPr lang="en-US" sz="2000" dirty="0"/>
              <a:t>  study “44 million people were living in food insecure households in 2022, according to the USDA, a 31% increase since 2022 and the largest one-year increase since 2008”.</a:t>
            </a:r>
          </a:p>
          <a:p>
            <a:r>
              <a:rPr lang="en-US" sz="2000" dirty="0" err="1"/>
              <a:t>Axios</a:t>
            </a:r>
            <a:r>
              <a:rPr lang="en-US" sz="2000" dirty="0"/>
              <a:t> also notes ‘13 million children were food insecure in 2022, a 44% increase since the prior year.</a:t>
            </a:r>
          </a:p>
          <a:p>
            <a:r>
              <a:rPr lang="en-US" sz="1800" dirty="0"/>
              <a:t>Another key problem seems to be tracking donations and keeping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63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14A90-C2D4-A20A-68FD-659710BE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E34D0B-259F-D9D0-10DF-FFD26921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41" y="1244065"/>
            <a:ext cx="7781544" cy="859055"/>
          </a:xfrm>
        </p:spPr>
        <p:txBody>
          <a:bodyPr>
            <a:normAutofit fontScale="90000"/>
          </a:bodyPr>
          <a:lstStyle/>
          <a:p>
            <a:r>
              <a:rPr lang="en-US" dirty="0"/>
              <a:t>Food Pantry Search LWC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73FF73A-A5FA-9191-E7A5-F122D886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6" y="2286220"/>
            <a:ext cx="10030691" cy="421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3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8149-9B1A-E036-7943-79F9A9A0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Food Pantry Systems off a 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CD923E-D62F-61DC-A52D-C0354021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4D30C-487E-E3C7-DA55-0197CD947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When food is below 10 </a:t>
            </a:r>
            <a:r>
              <a:rPr lang="en-US" dirty="0" err="1"/>
              <a:t>qtl</a:t>
            </a:r>
            <a:r>
              <a:rPr lang="en-US" dirty="0"/>
              <a:t> we wend an alert to contact donors for more supply.</a:t>
            </a:r>
          </a:p>
          <a:p>
            <a:r>
              <a:rPr lang="en-US" dirty="0"/>
              <a:t>Volunteer Sign to be a volunteer and volunteer sing up for a shift</a:t>
            </a:r>
          </a:p>
          <a:p>
            <a:r>
              <a:rPr lang="en-US" dirty="0"/>
              <a:t>Food Pantries/Banks are scored by health food items on shelve and social events hosted such as food awareness. </a:t>
            </a:r>
          </a:p>
          <a:p>
            <a:r>
              <a:rPr lang="en-US" dirty="0"/>
              <a:t>Donor information is tracked. </a:t>
            </a:r>
          </a:p>
          <a:p>
            <a:r>
              <a:rPr lang="en-US" dirty="0"/>
              <a:t>Reports on who donated the most.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7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B1559-DD3D-5D5F-93C2-C94F8C4C4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556" y="1536700"/>
            <a:ext cx="8302244" cy="462280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AutoNum type="arabicParenR"/>
            </a:pPr>
            <a:r>
              <a:rPr lang="en-US" sz="6400" dirty="0"/>
              <a:t>Tracking donors securely and donated items: </a:t>
            </a:r>
          </a:p>
          <a:p>
            <a:r>
              <a:rPr lang="en-US" sz="6400" dirty="0"/>
              <a:t>	Allows Food Pantries to call donors in their data based when food or supply is needed. </a:t>
            </a:r>
          </a:p>
          <a:p>
            <a:r>
              <a:rPr lang="en-US" sz="6400" dirty="0"/>
              <a:t>	Alerts coordinator when food items are below 10 QTL to collaborate with donors for more product. </a:t>
            </a:r>
          </a:p>
          <a:p>
            <a:endParaRPr lang="en-US" sz="6400" dirty="0"/>
          </a:p>
          <a:p>
            <a:r>
              <a:rPr lang="en-US" sz="6400" dirty="0"/>
              <a:t>2) Promote wellness throughout the community with events:</a:t>
            </a:r>
          </a:p>
          <a:p>
            <a:r>
              <a:rPr lang="en-US" sz="6400" dirty="0"/>
              <a:t>	Food Pantries using the system can go beyond donating and host events. </a:t>
            </a:r>
          </a:p>
          <a:p>
            <a:r>
              <a:rPr lang="en-US" sz="6400" dirty="0"/>
              <a:t>	</a:t>
            </a:r>
            <a:r>
              <a:rPr lang="en-US" sz="6400" dirty="0" err="1"/>
              <a:t>i</a:t>
            </a:r>
            <a:r>
              <a:rPr lang="en-US" sz="6400" dirty="0"/>
              <a:t>) neighborhood cleanups</a:t>
            </a:r>
          </a:p>
          <a:p>
            <a:r>
              <a:rPr lang="en-US" sz="6400" dirty="0"/>
              <a:t>	ii) Health awareness meetings</a:t>
            </a:r>
          </a:p>
          <a:p>
            <a:r>
              <a:rPr lang="en-US" sz="6400" dirty="0"/>
              <a:t>	iii) Social events</a:t>
            </a:r>
          </a:p>
          <a:p>
            <a:endParaRPr lang="en-US" sz="6400" dirty="0"/>
          </a:p>
          <a:p>
            <a:r>
              <a:rPr lang="en-US" sz="6400" dirty="0"/>
              <a:t>3) Increase Volunteer access to be a volunteer and track volunteers:</a:t>
            </a:r>
          </a:p>
          <a:p>
            <a:r>
              <a:rPr lang="en-US" sz="6400" dirty="0"/>
              <a:t>	Volunteers can be utilized to work shifts and assist with the shortage of paid staff. Due to the understaffing, volunteers can be employed to complement the workforce.</a:t>
            </a:r>
          </a:p>
          <a:p>
            <a:endParaRPr lang="en-US" sz="6400" dirty="0"/>
          </a:p>
          <a:p>
            <a:endParaRPr lang="en-US" sz="6400" dirty="0"/>
          </a:p>
          <a:p>
            <a:endParaRPr lang="en-US" sz="6400" dirty="0"/>
          </a:p>
          <a:p>
            <a:endParaRPr lang="en-US" sz="6400" dirty="0"/>
          </a:p>
          <a:p>
            <a:endParaRPr lang="en-US" sz="6400" dirty="0"/>
          </a:p>
          <a:p>
            <a:endParaRPr lang="en-US" sz="6400" dirty="0"/>
          </a:p>
          <a:p>
            <a:r>
              <a:rPr lang="en-US" dirty="0"/>
              <a:t>	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1515D3-DEC0-8A45-CE8B-F61822EB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BAD420-5A72-5B48-E372-455A72CE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04" y="469900"/>
            <a:ext cx="7781544" cy="85905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Application focuses on 2 main parts:</a:t>
            </a:r>
          </a:p>
        </p:txBody>
      </p:sp>
    </p:spTree>
    <p:extLst>
      <p:ext uri="{BB962C8B-B14F-4D97-AF65-F5344CB8AC3E}">
        <p14:creationId xmlns:p14="http://schemas.microsoft.com/office/powerpoint/2010/main" val="134791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51C616-A2F9-3FF8-7779-89B5617B9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477" y="2775777"/>
            <a:ext cx="7948245" cy="3539297"/>
          </a:xfrm>
        </p:spPr>
        <p:txBody>
          <a:bodyPr>
            <a:normAutofit/>
          </a:bodyPr>
          <a:lstStyle/>
          <a:p>
            <a:r>
              <a:rPr lang="en-US" sz="2000" dirty="0"/>
              <a:t>User Story</a:t>
            </a:r>
          </a:p>
          <a:p>
            <a:r>
              <a:rPr lang="en-US" sz="2000" dirty="0"/>
              <a:t>	</a:t>
            </a:r>
            <a:r>
              <a:rPr lang="en-US" sz="1800" dirty="0"/>
              <a:t>As a food pantry coordinator, I want a donor tracking system to efficiently monitor and record the items donated by each donor to our specific food pantry.</a:t>
            </a:r>
          </a:p>
          <a:p>
            <a:r>
              <a:rPr lang="en-US" sz="2000" dirty="0"/>
              <a:t>Acceptance Criteria</a:t>
            </a:r>
          </a:p>
          <a:p>
            <a:r>
              <a:rPr lang="en-US" sz="1800" dirty="0"/>
              <a:t>	When using the system, I should be able to easily input and retrieve donor information, view a history of their donations, and identify items they prefer not to donate. The system should provide a user-friendly interface for quick data entry and retrieval.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9CDEB-45B6-19F3-BADF-B593174C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BEE6FE-2500-0F07-9BDE-AC9745DF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6723"/>
            <a:ext cx="7781544" cy="859055"/>
          </a:xfrm>
        </p:spPr>
        <p:txBody>
          <a:bodyPr>
            <a:normAutofit fontScale="90000"/>
          </a:bodyPr>
          <a:lstStyle/>
          <a:p>
            <a:r>
              <a:rPr lang="en-US" dirty="0"/>
              <a:t>Coordinator tracking donors user story </a:t>
            </a:r>
          </a:p>
        </p:txBody>
      </p:sp>
    </p:spTree>
    <p:extLst>
      <p:ext uri="{BB962C8B-B14F-4D97-AF65-F5344CB8AC3E}">
        <p14:creationId xmlns:p14="http://schemas.microsoft.com/office/powerpoint/2010/main" val="48907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9058FB-43CA-97C6-69DC-ED2B33054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2708637"/>
            <a:ext cx="9545205" cy="36064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12D4E-2953-756F-751B-4FB29BE2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BCDA46-56F5-31A6-67FD-9602BB38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9582"/>
            <a:ext cx="7781544" cy="8590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Current Donor and Item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A5B5B-FA40-354E-F061-56C663189E72}"/>
              </a:ext>
            </a:extLst>
          </p:cNvPr>
          <p:cNvSpPr/>
          <p:nvPr/>
        </p:nvSpPr>
        <p:spPr>
          <a:xfrm>
            <a:off x="1758951" y="3429000"/>
            <a:ext cx="1343890" cy="8590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Donor and Item Paper form 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D25E9E6E-7EA4-FC00-4B70-F6E94A8AFED1}"/>
              </a:ext>
            </a:extLst>
          </p:cNvPr>
          <p:cNvSpPr/>
          <p:nvPr/>
        </p:nvSpPr>
        <p:spPr>
          <a:xfrm>
            <a:off x="3602182" y="3560581"/>
            <a:ext cx="1966769" cy="859055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In Excel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E35EFD-1A02-956F-509D-EEC29290E53E}"/>
              </a:ext>
            </a:extLst>
          </p:cNvPr>
          <p:cNvCxnSpPr>
            <a:stCxn id="5" idx="3"/>
          </p:cNvCxnSpPr>
          <p:nvPr/>
        </p:nvCxnSpPr>
        <p:spPr>
          <a:xfrm>
            <a:off x="3102841" y="3858528"/>
            <a:ext cx="622879" cy="131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3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BC8ED1-47A3-EB19-F599-F6B8D9B9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7FCB2D-C2DF-EA09-8AF4-F1F24A2C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04" y="1117600"/>
            <a:ext cx="7781544" cy="8590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Future Food Panty Donor and Items Process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909C84B-3AA4-C966-DD61-C347132E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17" y="2095501"/>
            <a:ext cx="11174089" cy="421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2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3592"/>
            <a:ext cx="7781544" cy="85905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Volunteer Form User Story/Acceptance Criteria: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13467"/>
            <a:ext cx="7448550" cy="4401608"/>
          </a:xfrm>
        </p:spPr>
        <p:txBody>
          <a:bodyPr>
            <a:normAutofit/>
          </a:bodyPr>
          <a:lstStyle/>
          <a:p>
            <a:r>
              <a:rPr lang="en-US" sz="2000" b="1" dirty="0"/>
              <a:t>User Story</a:t>
            </a:r>
          </a:p>
          <a:p>
            <a:r>
              <a:rPr lang="en-US" sz="1800" dirty="0"/>
              <a:t>	As a prospective volunteer, I want to easily fill out a form on the website to express my interest in volunteering.</a:t>
            </a:r>
          </a:p>
          <a:p>
            <a:endParaRPr lang="en-US" sz="1800" dirty="0"/>
          </a:p>
          <a:p>
            <a:r>
              <a:rPr lang="en-US" sz="2000" b="1" dirty="0"/>
              <a:t>Acceptance Criteria</a:t>
            </a:r>
          </a:p>
          <a:p>
            <a:r>
              <a:rPr lang="en-US" sz="1800" dirty="0"/>
              <a:t>	The website should have a visible "Volunteer" link on the homepage leading to a form with fields for basic information. Submitting the form should trigger a confirmation message, with clear error messages for any issues. A confirmation email should be sent, outlining the next steps. </a:t>
            </a:r>
          </a:p>
          <a:p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46" y="1324187"/>
            <a:ext cx="7781544" cy="8590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Food Pantry Coordinator Task User Story Acceptance </a:t>
            </a:r>
            <a:r>
              <a:rPr lang="en-US" sz="3100" dirty="0"/>
              <a:t>Criteria</a:t>
            </a:r>
            <a:r>
              <a:rPr lang="en-US" sz="2800" dirty="0"/>
              <a:t>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3849" y="2590900"/>
            <a:ext cx="7160683" cy="3724175"/>
          </a:xfrm>
        </p:spPr>
        <p:txBody>
          <a:bodyPr>
            <a:noAutofit/>
          </a:bodyPr>
          <a:lstStyle/>
          <a:p>
            <a:r>
              <a:rPr lang="en-US" sz="2000" b="1" dirty="0"/>
              <a:t>User Story:</a:t>
            </a:r>
          </a:p>
          <a:p>
            <a:r>
              <a:rPr lang="en-US" sz="1800" dirty="0"/>
              <a:t>	As a coordinator, I want a task to be automatically created when a volunteer record is generated, allowing efficient coordination with the volunteer.</a:t>
            </a:r>
            <a:endParaRPr lang="en-US" sz="2000" b="1" dirty="0"/>
          </a:p>
          <a:p>
            <a:r>
              <a:rPr lang="en-US" sz="2000" b="1" dirty="0"/>
              <a:t>Acceptance Criteria:</a:t>
            </a:r>
          </a:p>
          <a:p>
            <a:r>
              <a:rPr lang="en-US" sz="1800" dirty="0"/>
              <a:t>	Upon the creation of a volunteer record, an associated task should be automatically generated so I can gather more details about the new volunteer.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5209</TotalTime>
  <Words>1049</Words>
  <Application>Microsoft Office PowerPoint</Application>
  <PresentationFormat>Widescreen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Trade Gothic LT Pro</vt:lpstr>
      <vt:lpstr>Trebuchet MS</vt:lpstr>
      <vt:lpstr>Office Theme</vt:lpstr>
      <vt:lpstr>DualHorizon Solutions </vt:lpstr>
      <vt:lpstr>Problems Facing U.S and other Food pantries</vt:lpstr>
      <vt:lpstr>Global Food Pantry Systems off a solution</vt:lpstr>
      <vt:lpstr>The Application focuses on 2 main parts:</vt:lpstr>
      <vt:lpstr>Coordinator tracking donors user story </vt:lpstr>
      <vt:lpstr>Current Donor and Item process</vt:lpstr>
      <vt:lpstr>Future Food Panty Donor and Items Process</vt:lpstr>
      <vt:lpstr>     Volunteer Form User Story/Acceptance Criteria:  </vt:lpstr>
      <vt:lpstr>Food Pantry Coordinator Task User Story Acceptance Criteria  </vt:lpstr>
      <vt:lpstr>Volunteer Sign Up To Work Form</vt:lpstr>
      <vt:lpstr>Current Food Pantry: Volunteer Process   </vt:lpstr>
      <vt:lpstr>Future Process to Become a Volunteer process</vt:lpstr>
      <vt:lpstr>Future Shift Sign up Form Process </vt:lpstr>
      <vt:lpstr>The whole Volunteer Future Process</vt:lpstr>
      <vt:lpstr>The whole Volunteer Future Process</vt:lpstr>
      <vt:lpstr>The whole Volunteer Future Process</vt:lpstr>
      <vt:lpstr>Become a Volunteer Form</vt:lpstr>
      <vt:lpstr>Inventory </vt:lpstr>
      <vt:lpstr>Donation Junction Obj </vt:lpstr>
      <vt:lpstr>Food Pantry Search LWC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DualHorizon Solutions </dc:title>
  <dc:creator>shawn smothers</dc:creator>
  <cp:lastModifiedBy>shawn smothers</cp:lastModifiedBy>
  <cp:revision>4</cp:revision>
  <dcterms:created xsi:type="dcterms:W3CDTF">2024-01-02T02:49:13Z</dcterms:created>
  <dcterms:modified xsi:type="dcterms:W3CDTF">2024-01-08T02:32:07Z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