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4" r:id="rId4"/>
    <p:sldId id="273" r:id="rId5"/>
    <p:sldId id="27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16669" y="7503157"/>
            <a:ext cx="3448049" cy="122455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39942" y="7224097"/>
            <a:ext cx="2352313" cy="178738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90960" y="0"/>
            <a:ext cx="10496549" cy="94964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3892" y="1984711"/>
            <a:ext cx="6944359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42F2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rgbClr val="42F2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rgbClr val="42F2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rgbClr val="42F2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406035" y="2755256"/>
            <a:ext cx="334644" cy="804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42F2E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5128" y="4545676"/>
            <a:ext cx="9023350" cy="3606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887"/>
            <a:ext cx="18290540" cy="10287000"/>
            <a:chOff x="-1980" y="0"/>
            <a:chExt cx="1829054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7789" y="2089401"/>
              <a:ext cx="6896099" cy="36099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468" y="5333999"/>
              <a:ext cx="7182531" cy="27787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47683" y="1853265"/>
              <a:ext cx="8340315" cy="3933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0307" y="0"/>
              <a:ext cx="4465508" cy="39103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1980" y="4302461"/>
              <a:ext cx="11027797" cy="598453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311725" y="1944829"/>
            <a:ext cx="5316855" cy="2526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9775"/>
              </a:lnSpc>
              <a:spcBef>
                <a:spcPts val="100"/>
              </a:spcBef>
            </a:pPr>
            <a:r>
              <a:rPr lang="en-US" sz="8500" b="1" spc="114" dirty="0" smtClean="0">
                <a:solidFill>
                  <a:srgbClr val="6D615C"/>
                </a:solidFill>
                <a:latin typeface="Arial"/>
                <a:cs typeface="Arial"/>
              </a:rPr>
              <a:t>Cause</a:t>
            </a:r>
            <a:r>
              <a:rPr sz="8500" b="1" spc="229" dirty="0" smtClean="0">
                <a:solidFill>
                  <a:srgbClr val="6D615C"/>
                </a:solidFill>
                <a:latin typeface="Arial"/>
                <a:cs typeface="Arial"/>
              </a:rPr>
              <a:t> </a:t>
            </a:r>
            <a:r>
              <a:rPr sz="8500" b="1" spc="300" dirty="0">
                <a:solidFill>
                  <a:srgbClr val="6D615C"/>
                </a:solidFill>
                <a:latin typeface="Arial"/>
                <a:cs typeface="Arial"/>
              </a:rPr>
              <a:t>Connect</a:t>
            </a:r>
            <a:endParaRPr sz="85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44400" y="4582631"/>
            <a:ext cx="3607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NGO Volunteer Connect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9143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6615" y="-88456"/>
            <a:ext cx="3561715" cy="682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300" b="1" spc="170" dirty="0">
                <a:solidFill>
                  <a:srgbClr val="000000"/>
                </a:solidFill>
                <a:latin typeface="Trebuchet MS"/>
                <a:cs typeface="Trebuchet MS"/>
              </a:rPr>
              <a:t>Service</a:t>
            </a:r>
            <a:r>
              <a:rPr sz="4300" b="1" spc="-1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300" b="1" spc="275" dirty="0">
                <a:solidFill>
                  <a:srgbClr val="000000"/>
                </a:solidFill>
                <a:latin typeface="Trebuchet MS"/>
                <a:cs typeface="Trebuchet MS"/>
              </a:rPr>
              <a:t>Page</a:t>
            </a:r>
            <a:endParaRPr sz="43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270" y="1221097"/>
            <a:ext cx="8236584" cy="855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337820" algn="ctr">
              <a:lnSpc>
                <a:spcPct val="133300"/>
              </a:lnSpc>
              <a:spcBef>
                <a:spcPts val="100"/>
              </a:spcBef>
            </a:pPr>
            <a:r>
              <a:rPr sz="3000" spc="120" dirty="0">
                <a:latin typeface="Arial"/>
                <a:cs typeface="Arial"/>
              </a:rPr>
              <a:t>Welcome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229" dirty="0">
                <a:latin typeface="Arial"/>
                <a:cs typeface="Arial"/>
              </a:rPr>
              <a:t>to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60" dirty="0">
                <a:latin typeface="Arial"/>
                <a:cs typeface="Arial"/>
              </a:rPr>
              <a:t>the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90" dirty="0">
                <a:latin typeface="Arial"/>
                <a:cs typeface="Arial"/>
              </a:rPr>
              <a:t>Service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100" dirty="0">
                <a:latin typeface="Arial"/>
                <a:cs typeface="Arial"/>
              </a:rPr>
              <a:t>page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95" dirty="0">
                <a:latin typeface="Arial"/>
                <a:cs typeface="Arial"/>
              </a:rPr>
              <a:t>of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60" dirty="0" smtClean="0">
                <a:latin typeface="Arial"/>
                <a:cs typeface="Arial"/>
              </a:rPr>
              <a:t>the</a:t>
            </a:r>
            <a:r>
              <a:rPr lang="en-US" sz="3000" spc="-150" dirty="0">
                <a:latin typeface="Arial"/>
                <a:cs typeface="Arial"/>
              </a:rPr>
              <a:t> </a:t>
            </a:r>
            <a:r>
              <a:rPr lang="en-US" sz="3000" spc="-150" dirty="0" smtClean="0">
                <a:latin typeface="Arial"/>
                <a:cs typeface="Arial"/>
              </a:rPr>
              <a:t>Cause </a:t>
            </a:r>
            <a:r>
              <a:rPr sz="3000" spc="150" dirty="0" smtClean="0">
                <a:latin typeface="Arial"/>
                <a:cs typeface="Arial"/>
              </a:rPr>
              <a:t>Connect</a:t>
            </a:r>
            <a:r>
              <a:rPr sz="3000" spc="-140" dirty="0" smtClean="0">
                <a:latin typeface="Arial"/>
                <a:cs typeface="Arial"/>
              </a:rPr>
              <a:t> </a:t>
            </a:r>
            <a:r>
              <a:rPr sz="3000" spc="80" dirty="0">
                <a:latin typeface="Arial"/>
                <a:cs typeface="Arial"/>
              </a:rPr>
              <a:t>website.</a:t>
            </a:r>
            <a:endParaRPr sz="3000" dirty="0">
              <a:latin typeface="Arial"/>
              <a:cs typeface="Arial"/>
            </a:endParaRPr>
          </a:p>
          <a:p>
            <a:pPr marL="12065" marR="5080" indent="-635" algn="ctr">
              <a:lnSpc>
                <a:spcPct val="133300"/>
              </a:lnSpc>
            </a:pPr>
            <a:r>
              <a:rPr sz="3000" spc="-55" dirty="0">
                <a:latin typeface="Arial"/>
                <a:cs typeface="Arial"/>
              </a:rPr>
              <a:t>Here,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120" dirty="0">
                <a:latin typeface="Arial"/>
                <a:cs typeface="Arial"/>
              </a:rPr>
              <a:t>you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100" dirty="0">
                <a:latin typeface="Arial"/>
                <a:cs typeface="Arial"/>
              </a:rPr>
              <a:t>can</a:t>
            </a:r>
            <a:r>
              <a:rPr sz="3000" spc="-140" dirty="0">
                <a:latin typeface="Arial"/>
                <a:cs typeface="Arial"/>
              </a:rPr>
              <a:t> </a:t>
            </a:r>
            <a:r>
              <a:rPr sz="3000" spc="135" dirty="0">
                <a:latin typeface="Arial"/>
                <a:cs typeface="Arial"/>
              </a:rPr>
              <a:t>find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130" dirty="0">
                <a:latin typeface="Arial"/>
                <a:cs typeface="Arial"/>
              </a:rPr>
              <a:t>information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135" dirty="0">
                <a:latin typeface="Arial"/>
                <a:cs typeface="Arial"/>
              </a:rPr>
              <a:t>about</a:t>
            </a:r>
            <a:r>
              <a:rPr sz="3000" spc="-140" dirty="0">
                <a:latin typeface="Arial"/>
                <a:cs typeface="Arial"/>
              </a:rPr>
              <a:t> </a:t>
            </a:r>
            <a:r>
              <a:rPr sz="3000" spc="135" dirty="0">
                <a:latin typeface="Arial"/>
                <a:cs typeface="Arial"/>
              </a:rPr>
              <a:t>the </a:t>
            </a:r>
            <a:r>
              <a:rPr sz="3000" spc="90" dirty="0">
                <a:latin typeface="Arial"/>
                <a:cs typeface="Arial"/>
              </a:rPr>
              <a:t>services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55" dirty="0">
                <a:latin typeface="Arial"/>
                <a:cs typeface="Arial"/>
              </a:rPr>
              <a:t>offered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70" dirty="0">
                <a:latin typeface="Arial"/>
                <a:cs typeface="Arial"/>
              </a:rPr>
              <a:t>by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14" dirty="0">
                <a:latin typeface="Arial"/>
                <a:cs typeface="Arial"/>
              </a:rPr>
              <a:t>our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NGO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85" dirty="0">
                <a:latin typeface="Arial"/>
                <a:cs typeface="Arial"/>
              </a:rPr>
              <a:t>and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229" dirty="0">
                <a:latin typeface="Arial"/>
                <a:cs typeface="Arial"/>
              </a:rPr>
              <a:t>how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20" dirty="0">
                <a:latin typeface="Arial"/>
                <a:cs typeface="Arial"/>
              </a:rPr>
              <a:t>you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75" dirty="0">
                <a:latin typeface="Arial"/>
                <a:cs typeface="Arial"/>
              </a:rPr>
              <a:t>can </a:t>
            </a:r>
            <a:r>
              <a:rPr sz="3000" spc="190" dirty="0">
                <a:latin typeface="Arial"/>
                <a:cs typeface="Arial"/>
              </a:rPr>
              <a:t>get</a:t>
            </a:r>
            <a:r>
              <a:rPr sz="3000" spc="-16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involved.</a:t>
            </a:r>
            <a:endParaRPr sz="3000" dirty="0">
              <a:latin typeface="Arial"/>
              <a:cs typeface="Arial"/>
            </a:endParaRPr>
          </a:p>
          <a:p>
            <a:pPr marL="41910" marR="34925" algn="ctr">
              <a:lnSpc>
                <a:spcPct val="133300"/>
              </a:lnSpc>
            </a:pPr>
            <a:r>
              <a:rPr sz="3000" spc="65" dirty="0">
                <a:latin typeface="Arial"/>
                <a:cs typeface="Arial"/>
              </a:rPr>
              <a:t>Our</a:t>
            </a:r>
            <a:r>
              <a:rPr sz="3000" spc="-16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NGO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10" dirty="0">
                <a:latin typeface="Arial"/>
                <a:cs typeface="Arial"/>
              </a:rPr>
              <a:t>provides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80" dirty="0">
                <a:latin typeface="Arial"/>
                <a:cs typeface="Arial"/>
              </a:rPr>
              <a:t>wide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90" dirty="0">
                <a:latin typeface="Arial"/>
                <a:cs typeface="Arial"/>
              </a:rPr>
              <a:t>range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95" dirty="0">
                <a:latin typeface="Arial"/>
                <a:cs typeface="Arial"/>
              </a:rPr>
              <a:t>of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90" dirty="0">
                <a:latin typeface="Arial"/>
                <a:cs typeface="Arial"/>
              </a:rPr>
              <a:t>services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204" dirty="0">
                <a:latin typeface="Arial"/>
                <a:cs typeface="Arial"/>
              </a:rPr>
              <a:t>to </a:t>
            </a:r>
            <a:r>
              <a:rPr sz="3000" spc="160" dirty="0">
                <a:latin typeface="Arial"/>
                <a:cs typeface="Arial"/>
              </a:rPr>
              <a:t>the</a:t>
            </a:r>
            <a:r>
              <a:rPr sz="3000" spc="-140" dirty="0">
                <a:latin typeface="Arial"/>
                <a:cs typeface="Arial"/>
              </a:rPr>
              <a:t> </a:t>
            </a:r>
            <a:r>
              <a:rPr sz="3000" spc="110" dirty="0">
                <a:latin typeface="Arial"/>
                <a:cs typeface="Arial"/>
              </a:rPr>
              <a:t>community,</a:t>
            </a:r>
            <a:r>
              <a:rPr sz="3000" spc="-140" dirty="0">
                <a:latin typeface="Arial"/>
                <a:cs typeface="Arial"/>
              </a:rPr>
              <a:t> </a:t>
            </a:r>
            <a:r>
              <a:rPr sz="3000" spc="35" dirty="0">
                <a:latin typeface="Arial"/>
                <a:cs typeface="Arial"/>
              </a:rPr>
              <a:t>including:</a:t>
            </a:r>
            <a:endParaRPr sz="3000" dirty="0">
              <a:latin typeface="Arial"/>
              <a:cs typeface="Arial"/>
            </a:endParaRPr>
          </a:p>
          <a:p>
            <a:pPr marL="705485" marR="697865" indent="-635" algn="ctr">
              <a:lnSpc>
                <a:spcPct val="133300"/>
              </a:lnSpc>
            </a:pPr>
            <a:r>
              <a:rPr sz="3000" spc="100" dirty="0">
                <a:latin typeface="Arial"/>
                <a:cs typeface="Arial"/>
              </a:rPr>
              <a:t>Education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85" dirty="0">
                <a:latin typeface="Arial"/>
                <a:cs typeface="Arial"/>
              </a:rPr>
              <a:t>and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14" dirty="0">
                <a:latin typeface="Arial"/>
                <a:cs typeface="Arial"/>
              </a:rPr>
              <a:t>literacy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20" dirty="0">
                <a:latin typeface="Arial"/>
                <a:cs typeface="Arial"/>
              </a:rPr>
              <a:t>programs </a:t>
            </a:r>
            <a:r>
              <a:rPr sz="3000" spc="75" dirty="0">
                <a:latin typeface="Arial"/>
                <a:cs typeface="Arial"/>
              </a:rPr>
              <a:t>Healthcare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85" dirty="0">
                <a:latin typeface="Arial"/>
                <a:cs typeface="Arial"/>
              </a:rPr>
              <a:t>and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100" dirty="0">
                <a:latin typeface="Arial"/>
                <a:cs typeface="Arial"/>
              </a:rPr>
              <a:t>medical</a:t>
            </a:r>
            <a:r>
              <a:rPr sz="3000" spc="-145" dirty="0">
                <a:latin typeface="Arial"/>
                <a:cs typeface="Arial"/>
              </a:rPr>
              <a:t> </a:t>
            </a:r>
            <a:r>
              <a:rPr sz="3000" spc="70" dirty="0">
                <a:latin typeface="Arial"/>
                <a:cs typeface="Arial"/>
              </a:rPr>
              <a:t>assistance </a:t>
            </a:r>
            <a:r>
              <a:rPr sz="3000" spc="90" dirty="0">
                <a:latin typeface="Arial"/>
                <a:cs typeface="Arial"/>
              </a:rPr>
              <a:t>Environmental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114" dirty="0">
                <a:latin typeface="Arial"/>
                <a:cs typeface="Arial"/>
              </a:rPr>
              <a:t>conservation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80" dirty="0">
                <a:latin typeface="Arial"/>
                <a:cs typeface="Arial"/>
              </a:rPr>
              <a:t>initiatives </a:t>
            </a:r>
            <a:r>
              <a:rPr sz="3000" spc="155" dirty="0">
                <a:latin typeface="Arial"/>
                <a:cs typeface="Arial"/>
              </a:rPr>
              <a:t>Community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35" dirty="0">
                <a:latin typeface="Arial"/>
                <a:cs typeface="Arial"/>
              </a:rPr>
              <a:t>development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25" dirty="0">
                <a:latin typeface="Arial"/>
                <a:cs typeface="Arial"/>
              </a:rPr>
              <a:t>projects</a:t>
            </a:r>
            <a:endParaRPr sz="3000" dirty="0">
              <a:latin typeface="Arial"/>
              <a:cs typeface="Arial"/>
            </a:endParaRPr>
          </a:p>
          <a:p>
            <a:pPr marL="200025" marR="192405" algn="ctr">
              <a:lnSpc>
                <a:spcPct val="133300"/>
              </a:lnSpc>
              <a:spcBef>
                <a:spcPts val="5"/>
              </a:spcBef>
            </a:pPr>
            <a:r>
              <a:rPr sz="3000" spc="100" dirty="0">
                <a:latin typeface="Arial"/>
                <a:cs typeface="Arial"/>
              </a:rPr>
              <a:t>We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75" dirty="0">
                <a:latin typeface="Arial"/>
                <a:cs typeface="Arial"/>
              </a:rPr>
              <a:t>believe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80" dirty="0">
                <a:latin typeface="Arial"/>
                <a:cs typeface="Arial"/>
              </a:rPr>
              <a:t>that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70" dirty="0">
                <a:latin typeface="Arial"/>
                <a:cs typeface="Arial"/>
              </a:rPr>
              <a:t>by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20" dirty="0">
                <a:latin typeface="Arial"/>
                <a:cs typeface="Arial"/>
              </a:rPr>
              <a:t>providing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14" dirty="0">
                <a:latin typeface="Arial"/>
                <a:cs typeface="Arial"/>
              </a:rPr>
              <a:t>these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services, </a:t>
            </a:r>
            <a:r>
              <a:rPr sz="3000" spc="265" dirty="0">
                <a:latin typeface="Arial"/>
                <a:cs typeface="Arial"/>
              </a:rPr>
              <a:t>we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100" dirty="0">
                <a:latin typeface="Arial"/>
                <a:cs typeface="Arial"/>
              </a:rPr>
              <a:t>can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20" dirty="0">
                <a:latin typeface="Arial"/>
                <a:cs typeface="Arial"/>
              </a:rPr>
              <a:t>make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10" dirty="0">
                <a:latin typeface="Arial"/>
                <a:cs typeface="Arial"/>
              </a:rPr>
              <a:t>positive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60" dirty="0">
                <a:latin typeface="Arial"/>
                <a:cs typeface="Arial"/>
              </a:rPr>
              <a:t>impact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85" dirty="0">
                <a:latin typeface="Arial"/>
                <a:cs typeface="Arial"/>
              </a:rPr>
              <a:t>and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135" dirty="0">
                <a:latin typeface="Arial"/>
                <a:cs typeface="Arial"/>
              </a:rPr>
              <a:t>create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-50" dirty="0">
                <a:latin typeface="Arial"/>
                <a:cs typeface="Arial"/>
              </a:rPr>
              <a:t>a </a:t>
            </a:r>
            <a:r>
              <a:rPr sz="3000" spc="185" dirty="0">
                <a:latin typeface="Arial"/>
                <a:cs typeface="Arial"/>
              </a:rPr>
              <a:t>better</a:t>
            </a:r>
            <a:r>
              <a:rPr sz="3000" spc="-160" dirty="0">
                <a:latin typeface="Arial"/>
                <a:cs typeface="Arial"/>
              </a:rPr>
              <a:t> </a:t>
            </a:r>
            <a:r>
              <a:rPr sz="3000" spc="160" dirty="0">
                <a:latin typeface="Arial"/>
                <a:cs typeface="Arial"/>
              </a:rPr>
              <a:t>future</a:t>
            </a:r>
            <a:r>
              <a:rPr sz="3000" spc="-160" dirty="0">
                <a:latin typeface="Arial"/>
                <a:cs typeface="Arial"/>
              </a:rPr>
              <a:t> </a:t>
            </a:r>
            <a:r>
              <a:rPr sz="3000" spc="180" dirty="0">
                <a:latin typeface="Arial"/>
                <a:cs typeface="Arial"/>
              </a:rPr>
              <a:t>for</a:t>
            </a:r>
            <a:r>
              <a:rPr sz="3000" spc="-16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all.</a:t>
            </a: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0814"/>
              <a:ext cx="18287999" cy="73628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34679" y="7386172"/>
            <a:ext cx="12618720" cy="2362200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20"/>
              </a:spcBef>
            </a:pPr>
            <a:r>
              <a:rPr sz="4300" b="1" spc="405" dirty="0">
                <a:latin typeface="Trebuchet MS"/>
                <a:cs typeface="Trebuchet MS"/>
              </a:rPr>
              <a:t>NGO</a:t>
            </a:r>
            <a:r>
              <a:rPr sz="4300" b="1" spc="-210" dirty="0">
                <a:latin typeface="Trebuchet MS"/>
                <a:cs typeface="Trebuchet MS"/>
              </a:rPr>
              <a:t> </a:t>
            </a:r>
            <a:r>
              <a:rPr sz="4300" b="1" spc="270" dirty="0">
                <a:latin typeface="Trebuchet MS"/>
                <a:cs typeface="Trebuchet MS"/>
              </a:rPr>
              <a:t>Page</a:t>
            </a:r>
            <a:endParaRPr sz="4300">
              <a:latin typeface="Trebuchet MS"/>
              <a:cs typeface="Trebuchet MS"/>
            </a:endParaRPr>
          </a:p>
          <a:p>
            <a:pPr marL="12700" marR="5080" algn="ctr">
              <a:lnSpc>
                <a:spcPct val="132100"/>
              </a:lnSpc>
              <a:spcBef>
                <a:spcPts val="220"/>
              </a:spcBef>
            </a:pPr>
            <a:r>
              <a:rPr sz="3500" spc="425" dirty="0">
                <a:latin typeface="Arial"/>
                <a:cs typeface="Arial"/>
              </a:rPr>
              <a:t>In</a:t>
            </a:r>
            <a:r>
              <a:rPr sz="3500" spc="-185" dirty="0">
                <a:latin typeface="Arial"/>
                <a:cs typeface="Arial"/>
              </a:rPr>
              <a:t> </a:t>
            </a:r>
            <a:r>
              <a:rPr sz="3500" spc="135" dirty="0">
                <a:latin typeface="Arial"/>
                <a:cs typeface="Arial"/>
              </a:rPr>
              <a:t>this</a:t>
            </a:r>
            <a:r>
              <a:rPr sz="3500" spc="-185" dirty="0">
                <a:latin typeface="Arial"/>
                <a:cs typeface="Arial"/>
              </a:rPr>
              <a:t> </a:t>
            </a:r>
            <a:r>
              <a:rPr sz="3500" dirty="0">
                <a:latin typeface="Arial"/>
                <a:cs typeface="Arial"/>
              </a:rPr>
              <a:t>Page</a:t>
            </a:r>
            <a:r>
              <a:rPr sz="3500" spc="-185" dirty="0">
                <a:latin typeface="Arial"/>
                <a:cs typeface="Arial"/>
              </a:rPr>
              <a:t> </a:t>
            </a:r>
            <a:r>
              <a:rPr sz="3500" spc="135" dirty="0">
                <a:latin typeface="Arial"/>
                <a:cs typeface="Arial"/>
              </a:rPr>
              <a:t>you</a:t>
            </a:r>
            <a:r>
              <a:rPr sz="3500" spc="-180" dirty="0">
                <a:latin typeface="Arial"/>
                <a:cs typeface="Arial"/>
              </a:rPr>
              <a:t> </a:t>
            </a:r>
            <a:r>
              <a:rPr sz="3500" spc="100" dirty="0">
                <a:latin typeface="Arial"/>
                <a:cs typeface="Arial"/>
              </a:rPr>
              <a:t>can</a:t>
            </a:r>
            <a:r>
              <a:rPr sz="3500" spc="-185" dirty="0">
                <a:latin typeface="Arial"/>
                <a:cs typeface="Arial"/>
              </a:rPr>
              <a:t> </a:t>
            </a:r>
            <a:r>
              <a:rPr sz="3500" spc="90" dirty="0">
                <a:latin typeface="Arial"/>
                <a:cs typeface="Arial"/>
              </a:rPr>
              <a:t>Discover</a:t>
            </a:r>
            <a:r>
              <a:rPr sz="3500" spc="-185" dirty="0">
                <a:latin typeface="Arial"/>
                <a:cs typeface="Arial"/>
              </a:rPr>
              <a:t> </a:t>
            </a:r>
            <a:r>
              <a:rPr sz="3500" spc="80" dirty="0">
                <a:latin typeface="Arial"/>
                <a:cs typeface="Arial"/>
              </a:rPr>
              <a:t>various</a:t>
            </a:r>
            <a:r>
              <a:rPr sz="3500" spc="-185" dirty="0">
                <a:latin typeface="Arial"/>
                <a:cs typeface="Arial"/>
              </a:rPr>
              <a:t> </a:t>
            </a:r>
            <a:r>
              <a:rPr sz="3500" spc="-10" dirty="0">
                <a:latin typeface="Arial"/>
                <a:cs typeface="Arial"/>
              </a:rPr>
              <a:t>NGOs</a:t>
            </a:r>
            <a:r>
              <a:rPr sz="3500" spc="-180" dirty="0">
                <a:latin typeface="Arial"/>
                <a:cs typeface="Arial"/>
              </a:rPr>
              <a:t> </a:t>
            </a:r>
            <a:r>
              <a:rPr sz="3500" spc="200" dirty="0">
                <a:latin typeface="Arial"/>
                <a:cs typeface="Arial"/>
              </a:rPr>
              <a:t>for</a:t>
            </a:r>
            <a:r>
              <a:rPr sz="3500" spc="-185" dirty="0">
                <a:latin typeface="Arial"/>
                <a:cs typeface="Arial"/>
              </a:rPr>
              <a:t> </a:t>
            </a:r>
            <a:r>
              <a:rPr sz="3500" spc="95" dirty="0">
                <a:latin typeface="Arial"/>
                <a:cs typeface="Arial"/>
              </a:rPr>
              <a:t>Volunteering </a:t>
            </a:r>
            <a:r>
              <a:rPr sz="3500" dirty="0">
                <a:latin typeface="Arial"/>
                <a:cs typeface="Arial"/>
              </a:rPr>
              <a:t>Here</a:t>
            </a:r>
            <a:r>
              <a:rPr sz="3500" spc="-150" dirty="0">
                <a:latin typeface="Arial"/>
                <a:cs typeface="Arial"/>
              </a:rPr>
              <a:t> </a:t>
            </a:r>
            <a:r>
              <a:rPr sz="3500" spc="290" dirty="0">
                <a:latin typeface="Arial"/>
                <a:cs typeface="Arial"/>
              </a:rPr>
              <a:t>we</a:t>
            </a:r>
            <a:r>
              <a:rPr sz="3500" spc="-145" dirty="0">
                <a:latin typeface="Arial"/>
                <a:cs typeface="Arial"/>
              </a:rPr>
              <a:t> </a:t>
            </a:r>
            <a:r>
              <a:rPr sz="3500" spc="60" dirty="0">
                <a:latin typeface="Arial"/>
                <a:cs typeface="Arial"/>
              </a:rPr>
              <a:t>have</a:t>
            </a:r>
            <a:r>
              <a:rPr sz="3500" spc="-150" dirty="0">
                <a:latin typeface="Arial"/>
                <a:cs typeface="Arial"/>
              </a:rPr>
              <a:t> </a:t>
            </a:r>
            <a:r>
              <a:rPr sz="3500" dirty="0">
                <a:latin typeface="Arial"/>
                <a:cs typeface="Arial"/>
              </a:rPr>
              <a:t>also</a:t>
            </a:r>
            <a:r>
              <a:rPr sz="3500" spc="-145" dirty="0">
                <a:latin typeface="Arial"/>
                <a:cs typeface="Arial"/>
              </a:rPr>
              <a:t> </a:t>
            </a:r>
            <a:r>
              <a:rPr sz="3500" spc="140" dirty="0">
                <a:latin typeface="Arial"/>
                <a:cs typeface="Arial"/>
              </a:rPr>
              <a:t>Added</a:t>
            </a:r>
            <a:r>
              <a:rPr sz="3500" spc="-145" dirty="0">
                <a:latin typeface="Arial"/>
                <a:cs typeface="Arial"/>
              </a:rPr>
              <a:t> </a:t>
            </a:r>
            <a:r>
              <a:rPr sz="3500" spc="80" dirty="0">
                <a:latin typeface="Arial"/>
                <a:cs typeface="Arial"/>
              </a:rPr>
              <a:t>Search</a:t>
            </a:r>
            <a:r>
              <a:rPr sz="3500" spc="-150" dirty="0">
                <a:latin typeface="Arial"/>
                <a:cs typeface="Arial"/>
              </a:rPr>
              <a:t> </a:t>
            </a:r>
            <a:r>
              <a:rPr sz="3500" spc="105" dirty="0">
                <a:latin typeface="Arial"/>
                <a:cs typeface="Arial"/>
              </a:rPr>
              <a:t>bar</a:t>
            </a:r>
            <a:r>
              <a:rPr sz="3500" spc="-145" dirty="0">
                <a:latin typeface="Arial"/>
                <a:cs typeface="Arial"/>
              </a:rPr>
              <a:t> </a:t>
            </a:r>
            <a:r>
              <a:rPr sz="3500" spc="80" dirty="0">
                <a:latin typeface="Arial"/>
                <a:cs typeface="Arial"/>
              </a:rPr>
              <a:t>and</a:t>
            </a:r>
            <a:r>
              <a:rPr sz="3500" spc="-150" dirty="0">
                <a:latin typeface="Arial"/>
                <a:cs typeface="Arial"/>
              </a:rPr>
              <a:t> </a:t>
            </a:r>
            <a:r>
              <a:rPr sz="3500" spc="85" dirty="0">
                <a:latin typeface="Arial"/>
                <a:cs typeface="Arial"/>
              </a:rPr>
              <a:t>Filters</a:t>
            </a:r>
            <a:endParaRPr sz="35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39068" y="2545976"/>
              <a:ext cx="2381249" cy="8191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70164"/>
              <a:ext cx="18287999" cy="54292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569223" y="6923755"/>
            <a:ext cx="451802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405" dirty="0">
                <a:latin typeface="Trebuchet MS"/>
                <a:cs typeface="Trebuchet MS"/>
              </a:rPr>
              <a:t>NGO</a:t>
            </a:r>
            <a:r>
              <a:rPr sz="4300" b="1" spc="-200" dirty="0">
                <a:latin typeface="Trebuchet MS"/>
                <a:cs typeface="Trebuchet MS"/>
              </a:rPr>
              <a:t> </a:t>
            </a:r>
            <a:r>
              <a:rPr sz="4300" b="1" spc="215" dirty="0">
                <a:latin typeface="Trebuchet MS"/>
                <a:cs typeface="Trebuchet MS"/>
              </a:rPr>
              <a:t>Apply</a:t>
            </a:r>
            <a:r>
              <a:rPr sz="4300" b="1" spc="-200" dirty="0">
                <a:latin typeface="Trebuchet MS"/>
                <a:cs typeface="Trebuchet MS"/>
              </a:rPr>
              <a:t> </a:t>
            </a:r>
            <a:r>
              <a:rPr sz="4300" b="1" spc="265" dirty="0">
                <a:latin typeface="Trebuchet MS"/>
                <a:cs typeface="Trebuchet MS"/>
              </a:rPr>
              <a:t>Page</a:t>
            </a:r>
            <a:endParaRPr sz="43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64232" y="8508144"/>
            <a:ext cx="435102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14" dirty="0">
                <a:latin typeface="Arial"/>
                <a:cs typeface="Arial"/>
              </a:rPr>
              <a:t>on</a:t>
            </a:r>
            <a:r>
              <a:rPr sz="3600" spc="-155" dirty="0">
                <a:latin typeface="Arial"/>
                <a:cs typeface="Arial"/>
              </a:rPr>
              <a:t> </a:t>
            </a:r>
            <a:r>
              <a:rPr sz="3600" spc="85" dirty="0">
                <a:latin typeface="Arial"/>
                <a:cs typeface="Arial"/>
              </a:rPr>
              <a:t>Map</a:t>
            </a:r>
            <a:r>
              <a:rPr sz="3600" spc="-150" dirty="0">
                <a:latin typeface="Arial"/>
                <a:cs typeface="Arial"/>
              </a:rPr>
              <a:t> </a:t>
            </a:r>
            <a:r>
              <a:rPr sz="3600" spc="90" dirty="0">
                <a:latin typeface="Arial"/>
                <a:cs typeface="Arial"/>
              </a:rPr>
              <a:t>and</a:t>
            </a:r>
            <a:r>
              <a:rPr sz="3600" spc="-15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also</a:t>
            </a:r>
            <a:r>
              <a:rPr sz="3600" spc="-150" dirty="0">
                <a:latin typeface="Arial"/>
                <a:cs typeface="Arial"/>
              </a:rPr>
              <a:t> </a:t>
            </a:r>
            <a:r>
              <a:rPr sz="3600" spc="80" dirty="0">
                <a:latin typeface="Arial"/>
                <a:cs typeface="Arial"/>
              </a:rPr>
              <a:t>can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1082" y="8332541"/>
            <a:ext cx="11820525" cy="1473200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3600" dirty="0">
                <a:latin typeface="Arial"/>
                <a:cs typeface="Arial"/>
              </a:rPr>
              <a:t>Here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140" dirty="0">
                <a:latin typeface="Arial"/>
                <a:cs typeface="Arial"/>
              </a:rPr>
              <a:t>you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110" dirty="0">
                <a:latin typeface="Arial"/>
                <a:cs typeface="Arial"/>
              </a:rPr>
              <a:t>can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Read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160" dirty="0">
                <a:latin typeface="Arial"/>
                <a:cs typeface="Arial"/>
              </a:rPr>
              <a:t>about</a:t>
            </a:r>
            <a:r>
              <a:rPr sz="3600" spc="-140" dirty="0">
                <a:latin typeface="Arial"/>
                <a:cs typeface="Arial"/>
              </a:rPr>
              <a:t> </a:t>
            </a:r>
            <a:r>
              <a:rPr sz="3600" spc="-75" dirty="0">
                <a:latin typeface="Arial"/>
                <a:cs typeface="Arial"/>
              </a:rPr>
              <a:t>NGO’s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55" dirty="0">
                <a:latin typeface="Arial"/>
                <a:cs typeface="Arial"/>
              </a:rPr>
              <a:t>in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55" dirty="0">
                <a:latin typeface="Arial"/>
                <a:cs typeface="Arial"/>
              </a:rPr>
              <a:t>Details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,their</a:t>
            </a:r>
            <a:r>
              <a:rPr sz="3600" spc="-145" dirty="0">
                <a:latin typeface="Arial"/>
                <a:cs typeface="Arial"/>
              </a:rPr>
              <a:t> </a:t>
            </a:r>
            <a:r>
              <a:rPr sz="3600" spc="114" dirty="0">
                <a:latin typeface="Arial"/>
                <a:cs typeface="Arial"/>
              </a:rPr>
              <a:t>location</a:t>
            </a:r>
            <a:endParaRPr sz="3600">
              <a:latin typeface="Arial"/>
              <a:cs typeface="Arial"/>
            </a:endParaRPr>
          </a:p>
          <a:p>
            <a:pPr marL="5085080">
              <a:lnSpc>
                <a:spcPct val="100000"/>
              </a:lnSpc>
              <a:spcBef>
                <a:spcPts val="1380"/>
              </a:spcBef>
            </a:pPr>
            <a:r>
              <a:rPr sz="3600" spc="114" dirty="0">
                <a:latin typeface="Arial"/>
                <a:cs typeface="Arial"/>
              </a:rPr>
              <a:t>apply</a:t>
            </a:r>
            <a:r>
              <a:rPr sz="3600" spc="-190" dirty="0">
                <a:latin typeface="Arial"/>
                <a:cs typeface="Arial"/>
              </a:rPr>
              <a:t> </a:t>
            </a:r>
            <a:r>
              <a:rPr sz="3600" spc="210" dirty="0">
                <a:latin typeface="Arial"/>
                <a:cs typeface="Arial"/>
              </a:rPr>
              <a:t>for</a:t>
            </a:r>
            <a:r>
              <a:rPr sz="3600" spc="-185" dirty="0">
                <a:latin typeface="Arial"/>
                <a:cs typeface="Arial"/>
              </a:rPr>
              <a:t> </a:t>
            </a:r>
            <a:r>
              <a:rPr sz="3600" spc="185" dirty="0">
                <a:latin typeface="Arial"/>
                <a:cs typeface="Arial"/>
              </a:rPr>
              <a:t>the</a:t>
            </a:r>
            <a:r>
              <a:rPr sz="3600" spc="-190" dirty="0">
                <a:latin typeface="Arial"/>
                <a:cs typeface="Arial"/>
              </a:rPr>
              <a:t> </a:t>
            </a:r>
            <a:r>
              <a:rPr sz="3600" spc="100" dirty="0">
                <a:latin typeface="Arial"/>
                <a:cs typeface="Arial"/>
              </a:rPr>
              <a:t>Volunteering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6793" y="249032"/>
            <a:ext cx="8351206" cy="100379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9829" y="2876038"/>
            <a:ext cx="3333750" cy="7747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00" b="1" spc="480" dirty="0">
                <a:solidFill>
                  <a:srgbClr val="000000"/>
                </a:solidFill>
                <a:latin typeface="Trebuchet MS"/>
                <a:cs typeface="Trebuchet MS"/>
              </a:rPr>
              <a:t>NGO</a:t>
            </a:r>
            <a:r>
              <a:rPr sz="4900" b="1" spc="-2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900" b="1" spc="175" dirty="0">
                <a:solidFill>
                  <a:srgbClr val="000000"/>
                </a:solidFill>
                <a:latin typeface="Trebuchet MS"/>
                <a:cs typeface="Trebuchet MS"/>
              </a:rPr>
              <a:t>Login</a:t>
            </a:r>
            <a:endParaRPr sz="4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33500"/>
              </a:lnSpc>
              <a:spcBef>
                <a:spcPts val="95"/>
              </a:spcBef>
            </a:pPr>
            <a:r>
              <a:rPr spc="165" dirty="0"/>
              <a:t>The</a:t>
            </a:r>
            <a:r>
              <a:rPr spc="-380" dirty="0"/>
              <a:t> </a:t>
            </a:r>
            <a:r>
              <a:rPr spc="305" dirty="0"/>
              <a:t>NGO</a:t>
            </a:r>
            <a:r>
              <a:rPr spc="-380" dirty="0"/>
              <a:t> </a:t>
            </a:r>
            <a:r>
              <a:rPr spc="114" dirty="0"/>
              <a:t>login</a:t>
            </a:r>
            <a:r>
              <a:rPr spc="-380" dirty="0"/>
              <a:t> </a:t>
            </a:r>
            <a:r>
              <a:rPr spc="204" dirty="0"/>
              <a:t>page</a:t>
            </a:r>
            <a:r>
              <a:rPr spc="-375" dirty="0"/>
              <a:t> </a:t>
            </a:r>
            <a:r>
              <a:rPr spc="150" dirty="0"/>
              <a:t>is</a:t>
            </a:r>
            <a:r>
              <a:rPr spc="-380" dirty="0"/>
              <a:t> </a:t>
            </a:r>
            <a:r>
              <a:rPr spc="180" dirty="0"/>
              <a:t>specifically </a:t>
            </a:r>
            <a:r>
              <a:rPr spc="200" dirty="0"/>
              <a:t>designed</a:t>
            </a:r>
            <a:r>
              <a:rPr spc="-380" dirty="0"/>
              <a:t> </a:t>
            </a:r>
            <a:r>
              <a:rPr spc="185" dirty="0"/>
              <a:t>for</a:t>
            </a:r>
            <a:r>
              <a:rPr spc="-375" dirty="0"/>
              <a:t> </a:t>
            </a:r>
            <a:r>
              <a:rPr spc="305" dirty="0"/>
              <a:t>NGOs</a:t>
            </a:r>
            <a:r>
              <a:rPr spc="-375" dirty="0"/>
              <a:t> </a:t>
            </a:r>
            <a:r>
              <a:rPr spc="240" dirty="0"/>
              <a:t>to</a:t>
            </a:r>
            <a:r>
              <a:rPr spc="-375" dirty="0"/>
              <a:t> </a:t>
            </a:r>
            <a:r>
              <a:rPr spc="325" dirty="0"/>
              <a:t>access</a:t>
            </a:r>
            <a:r>
              <a:rPr spc="-375" dirty="0"/>
              <a:t> </a:t>
            </a:r>
            <a:r>
              <a:rPr spc="110" dirty="0"/>
              <a:t>their </a:t>
            </a:r>
            <a:r>
              <a:rPr spc="265" dirty="0"/>
              <a:t>accounts</a:t>
            </a:r>
            <a:r>
              <a:rPr spc="-370" dirty="0"/>
              <a:t> </a:t>
            </a:r>
            <a:r>
              <a:rPr spc="155" dirty="0"/>
              <a:t>and</a:t>
            </a:r>
            <a:r>
              <a:rPr spc="-365" dirty="0"/>
              <a:t> </a:t>
            </a:r>
            <a:r>
              <a:rPr spc="180" dirty="0"/>
              <a:t>manage</a:t>
            </a:r>
            <a:r>
              <a:rPr spc="-365" dirty="0"/>
              <a:t> </a:t>
            </a:r>
            <a:r>
              <a:rPr spc="110" dirty="0"/>
              <a:t>their </a:t>
            </a:r>
            <a:r>
              <a:rPr spc="70" dirty="0"/>
              <a:t>information.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7066"/>
              <a:ext cx="18287999" cy="764857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76959" y="7644800"/>
            <a:ext cx="14629130" cy="2608580"/>
          </a:xfrm>
          <a:prstGeom prst="rect">
            <a:avLst/>
          </a:prstGeom>
        </p:spPr>
        <p:txBody>
          <a:bodyPr vert="horz" wrap="square" lIns="0" tIns="236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65"/>
              </a:spcBef>
            </a:pPr>
            <a:r>
              <a:rPr sz="3700" b="1" spc="95" dirty="0">
                <a:latin typeface="Trebuchet MS"/>
                <a:cs typeface="Trebuchet MS"/>
              </a:rPr>
              <a:t>Volunteer</a:t>
            </a:r>
            <a:r>
              <a:rPr sz="3700" b="1" spc="-145" dirty="0">
                <a:latin typeface="Trebuchet MS"/>
                <a:cs typeface="Trebuchet MS"/>
              </a:rPr>
              <a:t> </a:t>
            </a:r>
            <a:r>
              <a:rPr sz="3700" b="1" spc="155" dirty="0">
                <a:latin typeface="Trebuchet MS"/>
                <a:cs typeface="Trebuchet MS"/>
              </a:rPr>
              <a:t>Applications</a:t>
            </a:r>
            <a:r>
              <a:rPr sz="3700" b="1" spc="-145" dirty="0">
                <a:latin typeface="Trebuchet MS"/>
                <a:cs typeface="Trebuchet MS"/>
              </a:rPr>
              <a:t> </a:t>
            </a:r>
            <a:r>
              <a:rPr sz="3700" b="1" spc="229" dirty="0">
                <a:latin typeface="Trebuchet MS"/>
                <a:cs typeface="Trebuchet MS"/>
              </a:rPr>
              <a:t>Page</a:t>
            </a:r>
            <a:endParaRPr sz="37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415"/>
              </a:spcBef>
            </a:pPr>
            <a:r>
              <a:rPr sz="2900" spc="150" dirty="0">
                <a:latin typeface="Tahoma"/>
                <a:cs typeface="Tahoma"/>
              </a:rPr>
              <a:t>Review</a:t>
            </a:r>
            <a:r>
              <a:rPr sz="2900" spc="-225" dirty="0">
                <a:latin typeface="Tahoma"/>
                <a:cs typeface="Tahoma"/>
              </a:rPr>
              <a:t> </a:t>
            </a:r>
            <a:r>
              <a:rPr sz="2900" spc="120" dirty="0">
                <a:latin typeface="Tahoma"/>
                <a:cs typeface="Tahoma"/>
              </a:rPr>
              <a:t>and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50" dirty="0">
                <a:latin typeface="Tahoma"/>
                <a:cs typeface="Tahoma"/>
              </a:rPr>
              <a:t>Accept/Reject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30" dirty="0">
                <a:latin typeface="Tahoma"/>
                <a:cs typeface="Tahoma"/>
              </a:rPr>
              <a:t>Applications</a:t>
            </a:r>
            <a:endParaRPr sz="2900">
              <a:latin typeface="Tahoma"/>
              <a:cs typeface="Tahoma"/>
            </a:endParaRPr>
          </a:p>
          <a:p>
            <a:pPr marL="12700" marR="5080" algn="ctr">
              <a:lnSpc>
                <a:spcPts val="4620"/>
              </a:lnSpc>
              <a:spcBef>
                <a:spcPts val="140"/>
              </a:spcBef>
            </a:pPr>
            <a:r>
              <a:rPr sz="2900" spc="145" dirty="0">
                <a:latin typeface="Tahoma"/>
                <a:cs typeface="Tahoma"/>
              </a:rPr>
              <a:t>On</a:t>
            </a:r>
            <a:r>
              <a:rPr sz="2900" spc="-225" dirty="0">
                <a:latin typeface="Tahoma"/>
                <a:cs typeface="Tahoma"/>
              </a:rPr>
              <a:t> </a:t>
            </a:r>
            <a:r>
              <a:rPr sz="2900" spc="135" dirty="0">
                <a:latin typeface="Tahoma"/>
                <a:cs typeface="Tahoma"/>
              </a:rPr>
              <a:t>the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20" dirty="0">
                <a:latin typeface="Tahoma"/>
                <a:cs typeface="Tahoma"/>
              </a:rPr>
              <a:t>Volunteer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40" dirty="0">
                <a:latin typeface="Tahoma"/>
                <a:cs typeface="Tahoma"/>
              </a:rPr>
              <a:t>Applications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dirty="0">
                <a:latin typeface="Tahoma"/>
                <a:cs typeface="Tahoma"/>
              </a:rPr>
              <a:t>page,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215" dirty="0">
                <a:latin typeface="Tahoma"/>
                <a:cs typeface="Tahoma"/>
              </a:rPr>
              <a:t>NGOs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70" dirty="0">
                <a:latin typeface="Tahoma"/>
                <a:cs typeface="Tahoma"/>
              </a:rPr>
              <a:t>can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50" dirty="0">
                <a:latin typeface="Tahoma"/>
                <a:cs typeface="Tahoma"/>
              </a:rPr>
              <a:t>review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35" dirty="0">
                <a:latin typeface="Tahoma"/>
                <a:cs typeface="Tahoma"/>
              </a:rPr>
              <a:t>the</a:t>
            </a:r>
            <a:r>
              <a:rPr sz="2900" spc="-225" dirty="0">
                <a:latin typeface="Tahoma"/>
                <a:cs typeface="Tahoma"/>
              </a:rPr>
              <a:t> </a:t>
            </a:r>
            <a:r>
              <a:rPr sz="2900" spc="120" dirty="0">
                <a:latin typeface="Tahoma"/>
                <a:cs typeface="Tahoma"/>
              </a:rPr>
              <a:t>applications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55" dirty="0">
                <a:latin typeface="Tahoma"/>
                <a:cs typeface="Tahoma"/>
              </a:rPr>
              <a:t>submitted</a:t>
            </a:r>
            <a:r>
              <a:rPr sz="2900" spc="-220" dirty="0">
                <a:latin typeface="Tahoma"/>
                <a:cs typeface="Tahoma"/>
              </a:rPr>
              <a:t> </a:t>
            </a:r>
            <a:r>
              <a:rPr sz="2900" spc="160" dirty="0">
                <a:latin typeface="Tahoma"/>
                <a:cs typeface="Tahoma"/>
              </a:rPr>
              <a:t>by </a:t>
            </a:r>
            <a:r>
              <a:rPr sz="2900" spc="120" dirty="0">
                <a:latin typeface="Tahoma"/>
                <a:cs typeface="Tahoma"/>
              </a:rPr>
              <a:t>volunteers</a:t>
            </a:r>
            <a:r>
              <a:rPr sz="2900" spc="-240" dirty="0">
                <a:latin typeface="Tahoma"/>
                <a:cs typeface="Tahoma"/>
              </a:rPr>
              <a:t> </a:t>
            </a:r>
            <a:r>
              <a:rPr sz="2900" spc="120" dirty="0">
                <a:latin typeface="Tahoma"/>
                <a:cs typeface="Tahoma"/>
              </a:rPr>
              <a:t>and</a:t>
            </a:r>
            <a:r>
              <a:rPr sz="2900" spc="-240" dirty="0">
                <a:latin typeface="Tahoma"/>
                <a:cs typeface="Tahoma"/>
              </a:rPr>
              <a:t> </a:t>
            </a:r>
            <a:r>
              <a:rPr sz="2900" spc="185" dirty="0">
                <a:latin typeface="Tahoma"/>
                <a:cs typeface="Tahoma"/>
              </a:rPr>
              <a:t>choose</a:t>
            </a:r>
            <a:r>
              <a:rPr sz="2900" spc="-240" dirty="0">
                <a:latin typeface="Tahoma"/>
                <a:cs typeface="Tahoma"/>
              </a:rPr>
              <a:t> </a:t>
            </a:r>
            <a:r>
              <a:rPr sz="2900" spc="165" dirty="0">
                <a:latin typeface="Tahoma"/>
                <a:cs typeface="Tahoma"/>
              </a:rPr>
              <a:t>to</a:t>
            </a:r>
            <a:r>
              <a:rPr sz="2900" spc="-235" dirty="0">
                <a:latin typeface="Tahoma"/>
                <a:cs typeface="Tahoma"/>
              </a:rPr>
              <a:t> </a:t>
            </a:r>
            <a:r>
              <a:rPr sz="2900" spc="210" dirty="0">
                <a:latin typeface="Tahoma"/>
                <a:cs typeface="Tahoma"/>
              </a:rPr>
              <a:t>accept</a:t>
            </a:r>
            <a:r>
              <a:rPr sz="2900" spc="-240" dirty="0">
                <a:latin typeface="Tahoma"/>
                <a:cs typeface="Tahoma"/>
              </a:rPr>
              <a:t> </a:t>
            </a:r>
            <a:r>
              <a:rPr sz="2900" spc="120" dirty="0">
                <a:latin typeface="Tahoma"/>
                <a:cs typeface="Tahoma"/>
              </a:rPr>
              <a:t>or</a:t>
            </a:r>
            <a:r>
              <a:rPr sz="2900" spc="-240" dirty="0">
                <a:latin typeface="Tahoma"/>
                <a:cs typeface="Tahoma"/>
              </a:rPr>
              <a:t> </a:t>
            </a:r>
            <a:r>
              <a:rPr sz="2900" spc="110" dirty="0">
                <a:latin typeface="Tahoma"/>
                <a:cs typeface="Tahoma"/>
              </a:rPr>
              <a:t>reject</a:t>
            </a:r>
            <a:r>
              <a:rPr sz="2900" spc="-240" dirty="0">
                <a:latin typeface="Tahoma"/>
                <a:cs typeface="Tahoma"/>
              </a:rPr>
              <a:t> </a:t>
            </a:r>
            <a:r>
              <a:rPr sz="2900" spc="-10" dirty="0">
                <a:latin typeface="Tahoma"/>
                <a:cs typeface="Tahoma"/>
              </a:rPr>
              <a:t>them.</a:t>
            </a:r>
            <a:endParaRPr sz="29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64005">
              <a:lnSpc>
                <a:spcPct val="133100"/>
              </a:lnSpc>
              <a:spcBef>
                <a:spcPts val="95"/>
              </a:spcBef>
            </a:pPr>
            <a:r>
              <a:rPr sz="6200" b="1" spc="235" dirty="0">
                <a:solidFill>
                  <a:srgbClr val="000000"/>
                </a:solidFill>
                <a:latin typeface="Trebuchet MS"/>
                <a:cs typeface="Trebuchet MS"/>
              </a:rPr>
              <a:t>Applicant </a:t>
            </a:r>
            <a:r>
              <a:rPr sz="6200" b="1" spc="300" dirty="0">
                <a:solidFill>
                  <a:srgbClr val="000000"/>
                </a:solidFill>
                <a:latin typeface="Trebuchet MS"/>
                <a:cs typeface="Trebuchet MS"/>
              </a:rPr>
              <a:t>Information</a:t>
            </a:r>
            <a:r>
              <a:rPr sz="6200" b="1" spc="-26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6200" b="1" spc="400" dirty="0">
                <a:solidFill>
                  <a:srgbClr val="000000"/>
                </a:solidFill>
                <a:latin typeface="Trebuchet MS"/>
                <a:cs typeface="Trebuchet MS"/>
              </a:rPr>
              <a:t>Page</a:t>
            </a:r>
            <a:endParaRPr sz="6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0612" y="5621984"/>
            <a:ext cx="4651375" cy="331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33100"/>
              </a:lnSpc>
              <a:spcBef>
                <a:spcPts val="100"/>
              </a:spcBef>
            </a:pPr>
            <a:r>
              <a:rPr sz="5400" spc="265" dirty="0">
                <a:latin typeface="Tahoma"/>
                <a:cs typeface="Tahoma"/>
              </a:rPr>
              <a:t>Review</a:t>
            </a:r>
            <a:r>
              <a:rPr sz="5400" spc="-470" dirty="0">
                <a:latin typeface="Tahoma"/>
                <a:cs typeface="Tahoma"/>
              </a:rPr>
              <a:t> </a:t>
            </a:r>
            <a:r>
              <a:rPr sz="5400" spc="165" dirty="0">
                <a:latin typeface="Tahoma"/>
                <a:cs typeface="Tahoma"/>
              </a:rPr>
              <a:t>and </a:t>
            </a:r>
            <a:r>
              <a:rPr sz="5400" spc="254" dirty="0">
                <a:latin typeface="Tahoma"/>
                <a:cs typeface="Tahoma"/>
              </a:rPr>
              <a:t>Accept/Reject </a:t>
            </a:r>
            <a:r>
              <a:rPr sz="5400" spc="229" dirty="0">
                <a:latin typeface="Tahoma"/>
                <a:cs typeface="Tahoma"/>
              </a:rPr>
              <a:t>Applications</a:t>
            </a:r>
            <a:endParaRPr sz="5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9616" y="0"/>
              <a:ext cx="8228382" cy="1028272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19347" y="2905237"/>
            <a:ext cx="8674735" cy="406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32500"/>
              </a:lnSpc>
              <a:spcBef>
                <a:spcPts val="100"/>
              </a:spcBef>
            </a:pPr>
            <a:r>
              <a:rPr sz="5000" spc="265" dirty="0">
                <a:latin typeface="Tahoma"/>
                <a:cs typeface="Tahoma"/>
              </a:rPr>
              <a:t>After</a:t>
            </a:r>
            <a:r>
              <a:rPr sz="5000" spc="-440" dirty="0">
                <a:latin typeface="Tahoma"/>
                <a:cs typeface="Tahoma"/>
              </a:rPr>
              <a:t> </a:t>
            </a:r>
            <a:r>
              <a:rPr sz="5000" spc="200" dirty="0">
                <a:latin typeface="Tahoma"/>
                <a:cs typeface="Tahoma"/>
              </a:rPr>
              <a:t>Accepting/Rejecting </a:t>
            </a:r>
            <a:r>
              <a:rPr sz="5000" spc="185" dirty="0">
                <a:latin typeface="Tahoma"/>
                <a:cs typeface="Tahoma"/>
              </a:rPr>
              <a:t>Volunteer</a:t>
            </a:r>
            <a:r>
              <a:rPr sz="5000" spc="-430" dirty="0">
                <a:latin typeface="Tahoma"/>
                <a:cs typeface="Tahoma"/>
              </a:rPr>
              <a:t> </a:t>
            </a:r>
            <a:r>
              <a:rPr sz="5000" spc="285" dirty="0">
                <a:latin typeface="Tahoma"/>
                <a:cs typeface="Tahoma"/>
              </a:rPr>
              <a:t>by</a:t>
            </a:r>
            <a:r>
              <a:rPr sz="5000" spc="-425" dirty="0">
                <a:latin typeface="Tahoma"/>
                <a:cs typeface="Tahoma"/>
              </a:rPr>
              <a:t> </a:t>
            </a:r>
            <a:r>
              <a:rPr sz="5000" spc="345" dirty="0">
                <a:latin typeface="Tahoma"/>
                <a:cs typeface="Tahoma"/>
              </a:rPr>
              <a:t>NGO</a:t>
            </a:r>
            <a:r>
              <a:rPr sz="5000" spc="-425" dirty="0">
                <a:latin typeface="Tahoma"/>
                <a:cs typeface="Tahoma"/>
              </a:rPr>
              <a:t> </a:t>
            </a:r>
            <a:r>
              <a:rPr sz="5000" spc="170" dirty="0">
                <a:latin typeface="Tahoma"/>
                <a:cs typeface="Tahoma"/>
              </a:rPr>
              <a:t>that volunteer</a:t>
            </a:r>
            <a:r>
              <a:rPr sz="5000" spc="-415" dirty="0">
                <a:latin typeface="Tahoma"/>
                <a:cs typeface="Tahoma"/>
              </a:rPr>
              <a:t> </a:t>
            </a:r>
            <a:r>
              <a:rPr sz="5000" spc="145" dirty="0">
                <a:latin typeface="Tahoma"/>
                <a:cs typeface="Tahoma"/>
              </a:rPr>
              <a:t>will</a:t>
            </a:r>
            <a:r>
              <a:rPr sz="5000" spc="-409" dirty="0">
                <a:latin typeface="Tahoma"/>
                <a:cs typeface="Tahoma"/>
              </a:rPr>
              <a:t> </a:t>
            </a:r>
            <a:r>
              <a:rPr sz="5000" spc="190" dirty="0">
                <a:latin typeface="Tahoma"/>
                <a:cs typeface="Tahoma"/>
              </a:rPr>
              <a:t>disappear</a:t>
            </a:r>
            <a:r>
              <a:rPr sz="5000" spc="-409" dirty="0">
                <a:latin typeface="Tahoma"/>
                <a:cs typeface="Tahoma"/>
              </a:rPr>
              <a:t> </a:t>
            </a:r>
            <a:r>
              <a:rPr sz="5000" spc="225" dirty="0">
                <a:latin typeface="Tahoma"/>
                <a:cs typeface="Tahoma"/>
              </a:rPr>
              <a:t>from </a:t>
            </a:r>
            <a:r>
              <a:rPr sz="5000" spc="345" dirty="0">
                <a:latin typeface="Tahoma"/>
                <a:cs typeface="Tahoma"/>
              </a:rPr>
              <a:t>NGO</a:t>
            </a:r>
            <a:r>
              <a:rPr sz="5000" spc="-434" dirty="0">
                <a:latin typeface="Tahoma"/>
                <a:cs typeface="Tahoma"/>
              </a:rPr>
              <a:t> </a:t>
            </a:r>
            <a:r>
              <a:rPr sz="5000" spc="204" dirty="0">
                <a:latin typeface="Tahoma"/>
                <a:cs typeface="Tahoma"/>
              </a:rPr>
              <a:t>dashboard</a:t>
            </a:r>
            <a:endParaRPr sz="5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91828" y="6053415"/>
              <a:ext cx="1813566" cy="14700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72858"/>
              <a:ext cx="18287999" cy="75247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828800" y="7797607"/>
            <a:ext cx="15310298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31775" algn="ctr">
              <a:lnSpc>
                <a:spcPct val="100000"/>
              </a:lnSpc>
              <a:spcBef>
                <a:spcPts val="100"/>
              </a:spcBef>
            </a:pPr>
            <a:r>
              <a:rPr sz="5000" b="1" spc="600" dirty="0">
                <a:latin typeface="Trebuchet MS"/>
                <a:cs typeface="Trebuchet MS"/>
              </a:rPr>
              <a:t>My</a:t>
            </a:r>
            <a:r>
              <a:rPr sz="5000" b="1" spc="-235" dirty="0">
                <a:latin typeface="Trebuchet MS"/>
                <a:cs typeface="Trebuchet MS"/>
              </a:rPr>
              <a:t> </a:t>
            </a:r>
            <a:r>
              <a:rPr sz="5000" b="1" spc="65" dirty="0">
                <a:latin typeface="Trebuchet MS"/>
                <a:cs typeface="Trebuchet MS"/>
              </a:rPr>
              <a:t>profile</a:t>
            </a:r>
            <a:r>
              <a:rPr sz="5000" b="1" spc="-235" dirty="0">
                <a:latin typeface="Trebuchet MS"/>
                <a:cs typeface="Trebuchet MS"/>
              </a:rPr>
              <a:t> </a:t>
            </a:r>
            <a:r>
              <a:rPr sz="5000" b="1" spc="310" dirty="0" smtClean="0">
                <a:latin typeface="Trebuchet MS"/>
                <a:cs typeface="Trebuchet MS"/>
              </a:rPr>
              <a:t>Page</a:t>
            </a:r>
            <a:endParaRPr sz="5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4200" spc="125" dirty="0">
                <a:latin typeface="Tahoma"/>
                <a:cs typeface="Tahoma"/>
              </a:rPr>
              <a:t>Here</a:t>
            </a:r>
            <a:r>
              <a:rPr sz="4200" spc="-360" dirty="0">
                <a:latin typeface="Tahoma"/>
                <a:cs typeface="Tahoma"/>
              </a:rPr>
              <a:t> </a:t>
            </a:r>
            <a:r>
              <a:rPr sz="4200" spc="145" dirty="0">
                <a:latin typeface="Tahoma"/>
                <a:cs typeface="Tahoma"/>
              </a:rPr>
              <a:t>volunteer</a:t>
            </a:r>
            <a:r>
              <a:rPr sz="4200" spc="-360" dirty="0">
                <a:latin typeface="Tahoma"/>
                <a:cs typeface="Tahoma"/>
              </a:rPr>
              <a:t> </a:t>
            </a:r>
            <a:r>
              <a:rPr sz="4200" spc="225" dirty="0">
                <a:latin typeface="Tahoma"/>
                <a:cs typeface="Tahoma"/>
              </a:rPr>
              <a:t>can</a:t>
            </a:r>
            <a:r>
              <a:rPr sz="4200" spc="-360" dirty="0">
                <a:latin typeface="Tahoma"/>
                <a:cs typeface="Tahoma"/>
              </a:rPr>
              <a:t> </a:t>
            </a:r>
            <a:r>
              <a:rPr sz="4200" spc="220" dirty="0">
                <a:latin typeface="Tahoma"/>
                <a:cs typeface="Tahoma"/>
              </a:rPr>
              <a:t>see</a:t>
            </a:r>
            <a:r>
              <a:rPr sz="4200" spc="-360" dirty="0">
                <a:latin typeface="Tahoma"/>
                <a:cs typeface="Tahoma"/>
              </a:rPr>
              <a:t> </a:t>
            </a:r>
            <a:r>
              <a:rPr sz="4200" spc="210" dirty="0">
                <a:latin typeface="Tahoma"/>
                <a:cs typeface="Tahoma"/>
              </a:rPr>
              <a:t>Pending/Accepted</a:t>
            </a:r>
            <a:r>
              <a:rPr sz="4200" spc="-355" dirty="0">
                <a:latin typeface="Tahoma"/>
                <a:cs typeface="Tahoma"/>
              </a:rPr>
              <a:t> </a:t>
            </a:r>
            <a:r>
              <a:rPr sz="4200" spc="175" dirty="0">
                <a:latin typeface="Tahoma"/>
                <a:cs typeface="Tahoma"/>
              </a:rPr>
              <a:t>Applications</a:t>
            </a:r>
            <a:endParaRPr sz="42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DC6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8543925"/>
            <a:chOff x="0" y="0"/>
            <a:chExt cx="18288000" cy="8543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30355" y="5591962"/>
              <a:ext cx="1830744" cy="14295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85439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0" y="8654110"/>
            <a:ext cx="11582399" cy="92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1190" marR="5080" indent="-619125">
              <a:lnSpc>
                <a:spcPct val="131900"/>
              </a:lnSpc>
              <a:spcBef>
                <a:spcPts val="100"/>
              </a:spcBef>
            </a:pPr>
            <a:r>
              <a:rPr sz="4500" b="1" spc="200" dirty="0">
                <a:solidFill>
                  <a:srgbClr val="000000"/>
                </a:solidFill>
                <a:latin typeface="Trebuchet MS"/>
                <a:cs typeface="Trebuchet MS"/>
              </a:rPr>
              <a:t>Pending</a:t>
            </a:r>
            <a:r>
              <a:rPr sz="4500" b="1" spc="-2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500" b="1" spc="180" dirty="0">
                <a:solidFill>
                  <a:srgbClr val="000000"/>
                </a:solidFill>
                <a:latin typeface="Trebuchet MS"/>
                <a:cs typeface="Trebuchet MS"/>
              </a:rPr>
              <a:t>Applications</a:t>
            </a:r>
            <a:r>
              <a:rPr sz="4500" b="1" spc="-2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500" b="1" dirty="0">
                <a:solidFill>
                  <a:srgbClr val="000000"/>
                </a:solidFill>
                <a:latin typeface="Trebuchet MS"/>
                <a:cs typeface="Trebuchet MS"/>
              </a:rPr>
              <a:t>in</a:t>
            </a:r>
            <a:r>
              <a:rPr sz="4500" b="1" spc="-2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500" b="1" spc="280" dirty="0" smtClean="0">
                <a:solidFill>
                  <a:srgbClr val="000000"/>
                </a:solidFill>
                <a:latin typeface="Trebuchet MS"/>
                <a:cs typeface="Trebuchet MS"/>
              </a:rPr>
              <a:t>my </a:t>
            </a:r>
            <a:r>
              <a:rPr sz="4500" b="1" spc="45" dirty="0" smtClean="0">
                <a:solidFill>
                  <a:srgbClr val="000000"/>
                </a:solidFill>
                <a:latin typeface="Trebuchet MS"/>
                <a:cs typeface="Trebuchet MS"/>
              </a:rPr>
              <a:t>Profile</a:t>
            </a:r>
            <a:endParaRPr sz="45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90700"/>
            <a:ext cx="9877425" cy="65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5101332" y="7116828"/>
              <a:ext cx="2973705" cy="2973705"/>
            </a:xfrm>
            <a:custGeom>
              <a:avLst/>
              <a:gdLst/>
              <a:ahLst/>
              <a:cxnLst/>
              <a:rect l="l" t="t" r="r" b="b"/>
              <a:pathLst>
                <a:path w="2973705" h="2973704">
                  <a:moveTo>
                    <a:pt x="2654232" y="2973132"/>
                  </a:moveTo>
                  <a:lnTo>
                    <a:pt x="318900" y="2973132"/>
                  </a:lnTo>
                  <a:lnTo>
                    <a:pt x="271839" y="2969668"/>
                  </a:lnTo>
                  <a:lnTo>
                    <a:pt x="226900" y="2959608"/>
                  </a:lnTo>
                  <a:lnTo>
                    <a:pt x="184582" y="2943447"/>
                  </a:lnTo>
                  <a:lnTo>
                    <a:pt x="145380" y="2921684"/>
                  </a:lnTo>
                  <a:lnTo>
                    <a:pt x="109792" y="2894816"/>
                  </a:lnTo>
                  <a:lnTo>
                    <a:pt x="78316" y="2863340"/>
                  </a:lnTo>
                  <a:lnTo>
                    <a:pt x="51448" y="2827752"/>
                  </a:lnTo>
                  <a:lnTo>
                    <a:pt x="29685" y="2788550"/>
                  </a:lnTo>
                  <a:lnTo>
                    <a:pt x="13524" y="2746232"/>
                  </a:lnTo>
                  <a:lnTo>
                    <a:pt x="3464" y="2701293"/>
                  </a:lnTo>
                  <a:lnTo>
                    <a:pt x="0" y="2654232"/>
                  </a:lnTo>
                  <a:lnTo>
                    <a:pt x="0" y="447194"/>
                  </a:lnTo>
                  <a:lnTo>
                    <a:pt x="25125" y="413998"/>
                  </a:lnTo>
                  <a:lnTo>
                    <a:pt x="53388" y="384230"/>
                  </a:lnTo>
                  <a:lnTo>
                    <a:pt x="82877" y="357360"/>
                  </a:lnTo>
                  <a:lnTo>
                    <a:pt x="121697" y="326122"/>
                  </a:lnTo>
                  <a:lnTo>
                    <a:pt x="170546" y="291588"/>
                  </a:lnTo>
                  <a:lnTo>
                    <a:pt x="230123" y="254833"/>
                  </a:lnTo>
                  <a:lnTo>
                    <a:pt x="264151" y="235958"/>
                  </a:lnTo>
                  <a:lnTo>
                    <a:pt x="301123" y="216929"/>
                  </a:lnTo>
                  <a:lnTo>
                    <a:pt x="341126" y="197882"/>
                  </a:lnTo>
                  <a:lnTo>
                    <a:pt x="384246" y="178949"/>
                  </a:lnTo>
                  <a:lnTo>
                    <a:pt x="430571" y="160266"/>
                  </a:lnTo>
                  <a:lnTo>
                    <a:pt x="480189" y="141967"/>
                  </a:lnTo>
                  <a:lnTo>
                    <a:pt x="533186" y="124185"/>
                  </a:lnTo>
                  <a:lnTo>
                    <a:pt x="589649" y="107055"/>
                  </a:lnTo>
                  <a:lnTo>
                    <a:pt x="649667" y="90711"/>
                  </a:lnTo>
                  <a:lnTo>
                    <a:pt x="713325" y="75286"/>
                  </a:lnTo>
                  <a:lnTo>
                    <a:pt x="780712" y="60916"/>
                  </a:lnTo>
                  <a:lnTo>
                    <a:pt x="851914" y="47734"/>
                  </a:lnTo>
                  <a:lnTo>
                    <a:pt x="927019" y="35875"/>
                  </a:lnTo>
                  <a:lnTo>
                    <a:pt x="1006114" y="25472"/>
                  </a:lnTo>
                  <a:lnTo>
                    <a:pt x="1089285" y="16659"/>
                  </a:lnTo>
                  <a:lnTo>
                    <a:pt x="1176622" y="9572"/>
                  </a:lnTo>
                  <a:lnTo>
                    <a:pt x="1268209" y="4343"/>
                  </a:lnTo>
                  <a:lnTo>
                    <a:pt x="1364136" y="1108"/>
                  </a:lnTo>
                  <a:lnTo>
                    <a:pt x="1464488" y="0"/>
                  </a:lnTo>
                  <a:lnTo>
                    <a:pt x="1564679" y="1097"/>
                  </a:lnTo>
                  <a:lnTo>
                    <a:pt x="1660681" y="4302"/>
                  </a:lnTo>
                  <a:lnTo>
                    <a:pt x="1752565" y="9482"/>
                  </a:lnTo>
                  <a:lnTo>
                    <a:pt x="1840406" y="16503"/>
                  </a:lnTo>
                  <a:lnTo>
                    <a:pt x="1924275" y="25232"/>
                  </a:lnTo>
                  <a:lnTo>
                    <a:pt x="2004246" y="35537"/>
                  </a:lnTo>
                  <a:lnTo>
                    <a:pt x="2080392" y="47285"/>
                  </a:lnTo>
                  <a:lnTo>
                    <a:pt x="2152784" y="60343"/>
                  </a:lnTo>
                  <a:lnTo>
                    <a:pt x="2221497" y="74578"/>
                  </a:lnTo>
                  <a:lnTo>
                    <a:pt x="2286603" y="89857"/>
                  </a:lnTo>
                  <a:lnTo>
                    <a:pt x="2348175" y="106048"/>
                  </a:lnTo>
                  <a:lnTo>
                    <a:pt x="2406286" y="123017"/>
                  </a:lnTo>
                  <a:lnTo>
                    <a:pt x="2461008" y="140631"/>
                  </a:lnTo>
                  <a:lnTo>
                    <a:pt x="2512414" y="158759"/>
                  </a:lnTo>
                  <a:lnTo>
                    <a:pt x="2560578" y="177266"/>
                  </a:lnTo>
                  <a:lnTo>
                    <a:pt x="2605572" y="196020"/>
                  </a:lnTo>
                  <a:lnTo>
                    <a:pt x="2647469" y="214888"/>
                  </a:lnTo>
                  <a:lnTo>
                    <a:pt x="2686342" y="233738"/>
                  </a:lnTo>
                  <a:lnTo>
                    <a:pt x="2722264" y="252436"/>
                  </a:lnTo>
                  <a:lnTo>
                    <a:pt x="2785545" y="288845"/>
                  </a:lnTo>
                  <a:lnTo>
                    <a:pt x="2837894" y="323054"/>
                  </a:lnTo>
                  <a:lnTo>
                    <a:pt x="2879896" y="353998"/>
                  </a:lnTo>
                  <a:lnTo>
                    <a:pt x="2912132" y="380616"/>
                  </a:lnTo>
                  <a:lnTo>
                    <a:pt x="2943451" y="410104"/>
                  </a:lnTo>
                  <a:lnTo>
                    <a:pt x="2973132" y="444348"/>
                  </a:lnTo>
                  <a:lnTo>
                    <a:pt x="2973132" y="2654232"/>
                  </a:lnTo>
                  <a:lnTo>
                    <a:pt x="2969668" y="2701293"/>
                  </a:lnTo>
                  <a:lnTo>
                    <a:pt x="2959608" y="2746232"/>
                  </a:lnTo>
                  <a:lnTo>
                    <a:pt x="2943448" y="2788550"/>
                  </a:lnTo>
                  <a:lnTo>
                    <a:pt x="2921685" y="2827752"/>
                  </a:lnTo>
                  <a:lnTo>
                    <a:pt x="2894817" y="2863340"/>
                  </a:lnTo>
                  <a:lnTo>
                    <a:pt x="2863341" y="2894816"/>
                  </a:lnTo>
                  <a:lnTo>
                    <a:pt x="2827753" y="2921684"/>
                  </a:lnTo>
                  <a:lnTo>
                    <a:pt x="2788551" y="2943447"/>
                  </a:lnTo>
                  <a:lnTo>
                    <a:pt x="2746233" y="2959608"/>
                  </a:lnTo>
                  <a:lnTo>
                    <a:pt x="2701294" y="2969668"/>
                  </a:lnTo>
                  <a:lnTo>
                    <a:pt x="2654232" y="2973132"/>
                  </a:lnTo>
                  <a:close/>
                </a:path>
              </a:pathLst>
            </a:custGeom>
            <a:solidFill>
              <a:srgbClr val="EBE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101332" y="7116828"/>
              <a:ext cx="2973705" cy="2973705"/>
            </a:xfrm>
            <a:custGeom>
              <a:avLst/>
              <a:gdLst/>
              <a:ahLst/>
              <a:cxnLst/>
              <a:rect l="l" t="t" r="r" b="b"/>
              <a:pathLst>
                <a:path w="2973705" h="2973704">
                  <a:moveTo>
                    <a:pt x="318900" y="2973133"/>
                  </a:moveTo>
                  <a:lnTo>
                    <a:pt x="271839" y="2969669"/>
                  </a:lnTo>
                  <a:lnTo>
                    <a:pt x="226900" y="2959608"/>
                  </a:lnTo>
                  <a:lnTo>
                    <a:pt x="184582" y="2943447"/>
                  </a:lnTo>
                  <a:lnTo>
                    <a:pt x="145380" y="2921685"/>
                  </a:lnTo>
                  <a:lnTo>
                    <a:pt x="109792" y="2894816"/>
                  </a:lnTo>
                  <a:lnTo>
                    <a:pt x="78316" y="2863340"/>
                  </a:lnTo>
                  <a:lnTo>
                    <a:pt x="51448" y="2827752"/>
                  </a:lnTo>
                  <a:lnTo>
                    <a:pt x="29685" y="2788550"/>
                  </a:lnTo>
                  <a:lnTo>
                    <a:pt x="13524" y="2746232"/>
                  </a:lnTo>
                  <a:lnTo>
                    <a:pt x="3464" y="2701293"/>
                  </a:lnTo>
                  <a:lnTo>
                    <a:pt x="0" y="2654232"/>
                  </a:lnTo>
                  <a:lnTo>
                    <a:pt x="0" y="2309382"/>
                  </a:lnTo>
                  <a:lnTo>
                    <a:pt x="0" y="1550713"/>
                  </a:lnTo>
                  <a:lnTo>
                    <a:pt x="0" y="792043"/>
                  </a:lnTo>
                  <a:lnTo>
                    <a:pt x="0" y="447194"/>
                  </a:lnTo>
                  <a:lnTo>
                    <a:pt x="13933" y="427903"/>
                  </a:lnTo>
                  <a:lnTo>
                    <a:pt x="15912" y="425254"/>
                  </a:lnTo>
                  <a:lnTo>
                    <a:pt x="19614" y="420575"/>
                  </a:lnTo>
                  <a:lnTo>
                    <a:pt x="53388" y="384230"/>
                  </a:lnTo>
                  <a:lnTo>
                    <a:pt x="82877" y="357360"/>
                  </a:lnTo>
                  <a:lnTo>
                    <a:pt x="121697" y="326122"/>
                  </a:lnTo>
                  <a:lnTo>
                    <a:pt x="170547" y="291588"/>
                  </a:lnTo>
                  <a:lnTo>
                    <a:pt x="230123" y="254833"/>
                  </a:lnTo>
                  <a:lnTo>
                    <a:pt x="264151" y="235958"/>
                  </a:lnTo>
                  <a:lnTo>
                    <a:pt x="301123" y="216929"/>
                  </a:lnTo>
                  <a:lnTo>
                    <a:pt x="341126" y="197882"/>
                  </a:lnTo>
                  <a:lnTo>
                    <a:pt x="384246" y="178949"/>
                  </a:lnTo>
                  <a:lnTo>
                    <a:pt x="430572" y="160266"/>
                  </a:lnTo>
                  <a:lnTo>
                    <a:pt x="480189" y="141967"/>
                  </a:lnTo>
                  <a:lnTo>
                    <a:pt x="533186" y="124185"/>
                  </a:lnTo>
                  <a:lnTo>
                    <a:pt x="589649" y="107055"/>
                  </a:lnTo>
                  <a:lnTo>
                    <a:pt x="649667" y="90711"/>
                  </a:lnTo>
                  <a:lnTo>
                    <a:pt x="713325" y="75286"/>
                  </a:lnTo>
                  <a:lnTo>
                    <a:pt x="780712" y="60916"/>
                  </a:lnTo>
                  <a:lnTo>
                    <a:pt x="851914" y="47734"/>
                  </a:lnTo>
                  <a:lnTo>
                    <a:pt x="927019" y="35875"/>
                  </a:lnTo>
                  <a:lnTo>
                    <a:pt x="1006114" y="25472"/>
                  </a:lnTo>
                  <a:lnTo>
                    <a:pt x="1089286" y="16659"/>
                  </a:lnTo>
                  <a:lnTo>
                    <a:pt x="1176622" y="9572"/>
                  </a:lnTo>
                  <a:lnTo>
                    <a:pt x="1268209" y="4343"/>
                  </a:lnTo>
                  <a:lnTo>
                    <a:pt x="1364136" y="1108"/>
                  </a:lnTo>
                  <a:lnTo>
                    <a:pt x="1464488" y="0"/>
                  </a:lnTo>
                  <a:lnTo>
                    <a:pt x="1564680" y="1097"/>
                  </a:lnTo>
                  <a:lnTo>
                    <a:pt x="1660681" y="4302"/>
                  </a:lnTo>
                  <a:lnTo>
                    <a:pt x="1752566" y="9482"/>
                  </a:lnTo>
                  <a:lnTo>
                    <a:pt x="1840406" y="16503"/>
                  </a:lnTo>
                  <a:lnTo>
                    <a:pt x="1924275" y="25232"/>
                  </a:lnTo>
                  <a:lnTo>
                    <a:pt x="2004246" y="35537"/>
                  </a:lnTo>
                  <a:lnTo>
                    <a:pt x="2080392" y="47285"/>
                  </a:lnTo>
                  <a:lnTo>
                    <a:pt x="2152784" y="60343"/>
                  </a:lnTo>
                  <a:lnTo>
                    <a:pt x="2221497" y="74578"/>
                  </a:lnTo>
                  <a:lnTo>
                    <a:pt x="2286603" y="89857"/>
                  </a:lnTo>
                  <a:lnTo>
                    <a:pt x="2348175" y="106048"/>
                  </a:lnTo>
                  <a:lnTo>
                    <a:pt x="2406286" y="123017"/>
                  </a:lnTo>
                  <a:lnTo>
                    <a:pt x="2461008" y="140631"/>
                  </a:lnTo>
                  <a:lnTo>
                    <a:pt x="2512415" y="158759"/>
                  </a:lnTo>
                  <a:lnTo>
                    <a:pt x="2560578" y="177266"/>
                  </a:lnTo>
                  <a:lnTo>
                    <a:pt x="2605573" y="196020"/>
                  </a:lnTo>
                  <a:lnTo>
                    <a:pt x="2647470" y="214888"/>
                  </a:lnTo>
                  <a:lnTo>
                    <a:pt x="2686343" y="233738"/>
                  </a:lnTo>
                  <a:lnTo>
                    <a:pt x="2722264" y="252436"/>
                  </a:lnTo>
                  <a:lnTo>
                    <a:pt x="2785545" y="288845"/>
                  </a:lnTo>
                  <a:lnTo>
                    <a:pt x="2837895" y="323054"/>
                  </a:lnTo>
                  <a:lnTo>
                    <a:pt x="2879896" y="353998"/>
                  </a:lnTo>
                  <a:lnTo>
                    <a:pt x="2912132" y="380616"/>
                  </a:lnTo>
                  <a:lnTo>
                    <a:pt x="2943451" y="410104"/>
                  </a:lnTo>
                  <a:lnTo>
                    <a:pt x="2958741" y="427076"/>
                  </a:lnTo>
                  <a:lnTo>
                    <a:pt x="2964604" y="434113"/>
                  </a:lnTo>
                  <a:lnTo>
                    <a:pt x="2970468" y="441149"/>
                  </a:lnTo>
                  <a:lnTo>
                    <a:pt x="2973133" y="444348"/>
                  </a:lnTo>
                  <a:lnTo>
                    <a:pt x="2973133" y="789642"/>
                  </a:lnTo>
                  <a:lnTo>
                    <a:pt x="2973133" y="1549290"/>
                  </a:lnTo>
                  <a:lnTo>
                    <a:pt x="2973133" y="2308938"/>
                  </a:lnTo>
                  <a:lnTo>
                    <a:pt x="2973133" y="2654232"/>
                  </a:lnTo>
                  <a:lnTo>
                    <a:pt x="2969669" y="2701293"/>
                  </a:lnTo>
                  <a:lnTo>
                    <a:pt x="2959608" y="2746232"/>
                  </a:lnTo>
                  <a:lnTo>
                    <a:pt x="2943448" y="2788550"/>
                  </a:lnTo>
                  <a:lnTo>
                    <a:pt x="2921685" y="2827752"/>
                  </a:lnTo>
                  <a:lnTo>
                    <a:pt x="2894817" y="2863340"/>
                  </a:lnTo>
                  <a:lnTo>
                    <a:pt x="2863341" y="2894816"/>
                  </a:lnTo>
                  <a:lnTo>
                    <a:pt x="2827753" y="2921685"/>
                  </a:lnTo>
                  <a:lnTo>
                    <a:pt x="2788551" y="2943447"/>
                  </a:lnTo>
                  <a:lnTo>
                    <a:pt x="2746233" y="2959608"/>
                  </a:lnTo>
                  <a:lnTo>
                    <a:pt x="2701294" y="2969669"/>
                  </a:lnTo>
                  <a:lnTo>
                    <a:pt x="2654232" y="2973133"/>
                  </a:lnTo>
                  <a:lnTo>
                    <a:pt x="2289337" y="2973133"/>
                  </a:lnTo>
                  <a:lnTo>
                    <a:pt x="1486566" y="2973133"/>
                  </a:lnTo>
                  <a:lnTo>
                    <a:pt x="683796" y="2973133"/>
                  </a:lnTo>
                  <a:lnTo>
                    <a:pt x="318900" y="2973133"/>
                  </a:lnTo>
                  <a:close/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174924" y="7190420"/>
              <a:ext cx="2826385" cy="2826385"/>
            </a:xfrm>
            <a:custGeom>
              <a:avLst/>
              <a:gdLst/>
              <a:ahLst/>
              <a:cxnLst/>
              <a:rect l="l" t="t" r="r" b="b"/>
              <a:pathLst>
                <a:path w="2826384" h="2826384">
                  <a:moveTo>
                    <a:pt x="2580640" y="2825948"/>
                  </a:moveTo>
                  <a:lnTo>
                    <a:pt x="245308" y="2825948"/>
                  </a:lnTo>
                  <a:lnTo>
                    <a:pt x="195870" y="2820964"/>
                  </a:lnTo>
                  <a:lnTo>
                    <a:pt x="149823" y="2806670"/>
                  </a:lnTo>
                  <a:lnTo>
                    <a:pt x="108154" y="2784053"/>
                  </a:lnTo>
                  <a:lnTo>
                    <a:pt x="71849" y="2754098"/>
                  </a:lnTo>
                  <a:lnTo>
                    <a:pt x="41895" y="2717793"/>
                  </a:lnTo>
                  <a:lnTo>
                    <a:pt x="19277" y="2676124"/>
                  </a:lnTo>
                  <a:lnTo>
                    <a:pt x="4983" y="2630078"/>
                  </a:lnTo>
                  <a:lnTo>
                    <a:pt x="0" y="2580640"/>
                  </a:lnTo>
                  <a:lnTo>
                    <a:pt x="0" y="397398"/>
                  </a:lnTo>
                  <a:lnTo>
                    <a:pt x="62093" y="335305"/>
                  </a:lnTo>
                  <a:lnTo>
                    <a:pt x="281490" y="198699"/>
                  </a:lnTo>
                  <a:lnTo>
                    <a:pt x="707866" y="62093"/>
                  </a:lnTo>
                  <a:lnTo>
                    <a:pt x="1390896" y="0"/>
                  </a:lnTo>
                  <a:lnTo>
                    <a:pt x="2080825" y="62093"/>
                  </a:lnTo>
                  <a:lnTo>
                    <a:pt x="2522379" y="198699"/>
                  </a:lnTo>
                  <a:lnTo>
                    <a:pt x="2756955" y="335305"/>
                  </a:lnTo>
                  <a:lnTo>
                    <a:pt x="2825948" y="397398"/>
                  </a:lnTo>
                  <a:lnTo>
                    <a:pt x="2825948" y="2580640"/>
                  </a:lnTo>
                  <a:lnTo>
                    <a:pt x="2820964" y="2630078"/>
                  </a:lnTo>
                  <a:lnTo>
                    <a:pt x="2806670" y="2676124"/>
                  </a:lnTo>
                  <a:lnTo>
                    <a:pt x="2784053" y="2717793"/>
                  </a:lnTo>
                  <a:lnTo>
                    <a:pt x="2754099" y="2754098"/>
                  </a:lnTo>
                  <a:lnTo>
                    <a:pt x="2717794" y="2784053"/>
                  </a:lnTo>
                  <a:lnTo>
                    <a:pt x="2676125" y="2806670"/>
                  </a:lnTo>
                  <a:lnTo>
                    <a:pt x="2630078" y="2820964"/>
                  </a:lnTo>
                  <a:lnTo>
                    <a:pt x="2580640" y="2825948"/>
                  </a:lnTo>
                  <a:close/>
                </a:path>
              </a:pathLst>
            </a:custGeom>
            <a:solidFill>
              <a:srgbClr val="E21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174924" y="7190420"/>
              <a:ext cx="2826385" cy="2826385"/>
            </a:xfrm>
            <a:custGeom>
              <a:avLst/>
              <a:gdLst/>
              <a:ahLst/>
              <a:cxnLst/>
              <a:rect l="l" t="t" r="r" b="b"/>
              <a:pathLst>
                <a:path w="2826384" h="2826384">
                  <a:moveTo>
                    <a:pt x="2580640" y="2825948"/>
                  </a:moveTo>
                  <a:lnTo>
                    <a:pt x="2215744" y="2825948"/>
                  </a:lnTo>
                  <a:lnTo>
                    <a:pt x="1412974" y="2825948"/>
                  </a:lnTo>
                  <a:lnTo>
                    <a:pt x="610203" y="2825948"/>
                  </a:lnTo>
                  <a:lnTo>
                    <a:pt x="245308" y="2825948"/>
                  </a:lnTo>
                  <a:lnTo>
                    <a:pt x="195870" y="2820964"/>
                  </a:lnTo>
                  <a:lnTo>
                    <a:pt x="149823" y="2806670"/>
                  </a:lnTo>
                  <a:lnTo>
                    <a:pt x="108154" y="2784053"/>
                  </a:lnTo>
                  <a:lnTo>
                    <a:pt x="71849" y="2754098"/>
                  </a:lnTo>
                  <a:lnTo>
                    <a:pt x="41895" y="2717793"/>
                  </a:lnTo>
                  <a:lnTo>
                    <a:pt x="19277" y="2676124"/>
                  </a:lnTo>
                  <a:lnTo>
                    <a:pt x="4983" y="2630078"/>
                  </a:lnTo>
                  <a:lnTo>
                    <a:pt x="0" y="2580640"/>
                  </a:lnTo>
                  <a:lnTo>
                    <a:pt x="0" y="2239508"/>
                  </a:lnTo>
                  <a:lnTo>
                    <a:pt x="0" y="1489019"/>
                  </a:lnTo>
                  <a:lnTo>
                    <a:pt x="0" y="738530"/>
                  </a:lnTo>
                  <a:lnTo>
                    <a:pt x="0" y="397398"/>
                  </a:lnTo>
                  <a:lnTo>
                    <a:pt x="62093" y="335305"/>
                  </a:lnTo>
                  <a:lnTo>
                    <a:pt x="281490" y="198699"/>
                  </a:lnTo>
                  <a:lnTo>
                    <a:pt x="707866" y="62093"/>
                  </a:lnTo>
                  <a:lnTo>
                    <a:pt x="1390896" y="0"/>
                  </a:lnTo>
                  <a:lnTo>
                    <a:pt x="2080825" y="62093"/>
                  </a:lnTo>
                  <a:lnTo>
                    <a:pt x="2522379" y="198699"/>
                  </a:lnTo>
                  <a:lnTo>
                    <a:pt x="2756955" y="335305"/>
                  </a:lnTo>
                  <a:lnTo>
                    <a:pt x="2825948" y="397398"/>
                  </a:lnTo>
                  <a:lnTo>
                    <a:pt x="2825948" y="738530"/>
                  </a:lnTo>
                  <a:lnTo>
                    <a:pt x="2825948" y="1489019"/>
                  </a:lnTo>
                  <a:lnTo>
                    <a:pt x="2825948" y="2239508"/>
                  </a:lnTo>
                  <a:lnTo>
                    <a:pt x="2825948" y="2580640"/>
                  </a:lnTo>
                  <a:lnTo>
                    <a:pt x="2820964" y="2630078"/>
                  </a:lnTo>
                  <a:lnTo>
                    <a:pt x="2806670" y="2676124"/>
                  </a:lnTo>
                  <a:lnTo>
                    <a:pt x="2784053" y="2717793"/>
                  </a:lnTo>
                  <a:lnTo>
                    <a:pt x="2754099" y="2754098"/>
                  </a:lnTo>
                  <a:lnTo>
                    <a:pt x="2717794" y="2784053"/>
                  </a:lnTo>
                  <a:lnTo>
                    <a:pt x="2676125" y="2806670"/>
                  </a:lnTo>
                  <a:lnTo>
                    <a:pt x="2630078" y="2820964"/>
                  </a:lnTo>
                  <a:lnTo>
                    <a:pt x="2580640" y="2825948"/>
                  </a:lnTo>
                  <a:close/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322109" y="7337605"/>
              <a:ext cx="2531745" cy="2149475"/>
            </a:xfrm>
            <a:custGeom>
              <a:avLst/>
              <a:gdLst/>
              <a:ahLst/>
              <a:cxnLst/>
              <a:rect l="l" t="t" r="r" b="b"/>
              <a:pathLst>
                <a:path w="2531744" h="2149475">
                  <a:moveTo>
                    <a:pt x="2531578" y="2148898"/>
                  </a:moveTo>
                  <a:lnTo>
                    <a:pt x="0" y="2148898"/>
                  </a:lnTo>
                  <a:lnTo>
                    <a:pt x="0" y="309259"/>
                  </a:lnTo>
                  <a:lnTo>
                    <a:pt x="60462" y="262356"/>
                  </a:lnTo>
                  <a:lnTo>
                    <a:pt x="104836" y="233836"/>
                  </a:lnTo>
                  <a:lnTo>
                    <a:pt x="159507" y="203300"/>
                  </a:lnTo>
                  <a:lnTo>
                    <a:pt x="225126" y="171772"/>
                  </a:lnTo>
                  <a:lnTo>
                    <a:pt x="267872" y="153655"/>
                  </a:lnTo>
                  <a:lnTo>
                    <a:pt x="312418" y="136489"/>
                  </a:lnTo>
                  <a:lnTo>
                    <a:pt x="358720" y="120285"/>
                  </a:lnTo>
                  <a:lnTo>
                    <a:pt x="406735" y="105057"/>
                  </a:lnTo>
                  <a:lnTo>
                    <a:pt x="456421" y="90816"/>
                  </a:lnTo>
                  <a:lnTo>
                    <a:pt x="507736" y="77577"/>
                  </a:lnTo>
                  <a:lnTo>
                    <a:pt x="560636" y="65351"/>
                  </a:lnTo>
                  <a:lnTo>
                    <a:pt x="615080" y="54151"/>
                  </a:lnTo>
                  <a:lnTo>
                    <a:pt x="662040" y="45537"/>
                  </a:lnTo>
                  <a:lnTo>
                    <a:pt x="710054" y="37663"/>
                  </a:lnTo>
                  <a:lnTo>
                    <a:pt x="759103" y="30531"/>
                  </a:lnTo>
                  <a:lnTo>
                    <a:pt x="809165" y="24142"/>
                  </a:lnTo>
                  <a:lnTo>
                    <a:pt x="860221" y="18498"/>
                  </a:lnTo>
                  <a:lnTo>
                    <a:pt x="912249" y="13601"/>
                  </a:lnTo>
                  <a:lnTo>
                    <a:pt x="965231" y="9452"/>
                  </a:lnTo>
                  <a:lnTo>
                    <a:pt x="1019144" y="6054"/>
                  </a:lnTo>
                  <a:lnTo>
                    <a:pt x="1073969" y="3408"/>
                  </a:lnTo>
                  <a:lnTo>
                    <a:pt x="1129686" y="1515"/>
                  </a:lnTo>
                  <a:lnTo>
                    <a:pt x="1186273" y="379"/>
                  </a:lnTo>
                  <a:lnTo>
                    <a:pt x="1243711" y="0"/>
                  </a:lnTo>
                  <a:lnTo>
                    <a:pt x="1297220" y="328"/>
                  </a:lnTo>
                  <a:lnTo>
                    <a:pt x="1350070" y="1312"/>
                  </a:lnTo>
                  <a:lnTo>
                    <a:pt x="1402245" y="2951"/>
                  </a:lnTo>
                  <a:lnTo>
                    <a:pt x="1453729" y="5243"/>
                  </a:lnTo>
                  <a:lnTo>
                    <a:pt x="1504505" y="8187"/>
                  </a:lnTo>
                  <a:lnTo>
                    <a:pt x="1554556" y="11781"/>
                  </a:lnTo>
                  <a:lnTo>
                    <a:pt x="1603868" y="16025"/>
                  </a:lnTo>
                  <a:lnTo>
                    <a:pt x="1652423" y="20915"/>
                  </a:lnTo>
                  <a:lnTo>
                    <a:pt x="1700204" y="26452"/>
                  </a:lnTo>
                  <a:lnTo>
                    <a:pt x="1747197" y="32633"/>
                  </a:lnTo>
                  <a:lnTo>
                    <a:pt x="1793384" y="39458"/>
                  </a:lnTo>
                  <a:lnTo>
                    <a:pt x="1838749" y="46925"/>
                  </a:lnTo>
                  <a:lnTo>
                    <a:pt x="1883276" y="55032"/>
                  </a:lnTo>
                  <a:lnTo>
                    <a:pt x="1939462" y="66431"/>
                  </a:lnTo>
                  <a:lnTo>
                    <a:pt x="1994208" y="78878"/>
                  </a:lnTo>
                  <a:lnTo>
                    <a:pt x="2047469" y="92360"/>
                  </a:lnTo>
                  <a:lnTo>
                    <a:pt x="2099201" y="106864"/>
                  </a:lnTo>
                  <a:lnTo>
                    <a:pt x="2149358" y="122376"/>
                  </a:lnTo>
                  <a:lnTo>
                    <a:pt x="2197898" y="138884"/>
                  </a:lnTo>
                  <a:lnTo>
                    <a:pt x="2244774" y="156374"/>
                  </a:lnTo>
                  <a:lnTo>
                    <a:pt x="2289942" y="174833"/>
                  </a:lnTo>
                  <a:lnTo>
                    <a:pt x="2348170" y="201314"/>
                  </a:lnTo>
                  <a:lnTo>
                    <a:pt x="2398816" y="227255"/>
                  </a:lnTo>
                  <a:lnTo>
                    <a:pt x="2442181" y="252077"/>
                  </a:lnTo>
                  <a:lnTo>
                    <a:pt x="2478564" y="275202"/>
                  </a:lnTo>
                  <a:lnTo>
                    <a:pt x="2531578" y="314050"/>
                  </a:lnTo>
                  <a:lnTo>
                    <a:pt x="2531578" y="2148898"/>
                  </a:lnTo>
                  <a:close/>
                </a:path>
              </a:pathLst>
            </a:custGeom>
            <a:solidFill>
              <a:srgbClr val="FFB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22109" y="7337605"/>
              <a:ext cx="2531745" cy="2149475"/>
            </a:xfrm>
            <a:custGeom>
              <a:avLst/>
              <a:gdLst/>
              <a:ahLst/>
              <a:cxnLst/>
              <a:rect l="l" t="t" r="r" b="b"/>
              <a:pathLst>
                <a:path w="2531744" h="2149475">
                  <a:moveTo>
                    <a:pt x="2531578" y="2148898"/>
                  </a:moveTo>
                  <a:lnTo>
                    <a:pt x="2136019" y="2148898"/>
                  </a:lnTo>
                  <a:lnTo>
                    <a:pt x="1265789" y="2148898"/>
                  </a:lnTo>
                  <a:lnTo>
                    <a:pt x="395559" y="2148898"/>
                  </a:lnTo>
                  <a:lnTo>
                    <a:pt x="0" y="2148898"/>
                  </a:lnTo>
                  <a:lnTo>
                    <a:pt x="0" y="1861454"/>
                  </a:lnTo>
                  <a:lnTo>
                    <a:pt x="0" y="1229079"/>
                  </a:lnTo>
                  <a:lnTo>
                    <a:pt x="0" y="596703"/>
                  </a:lnTo>
                  <a:lnTo>
                    <a:pt x="0" y="309259"/>
                  </a:lnTo>
                  <a:lnTo>
                    <a:pt x="25733" y="287839"/>
                  </a:lnTo>
                  <a:lnTo>
                    <a:pt x="60462" y="262356"/>
                  </a:lnTo>
                  <a:lnTo>
                    <a:pt x="104836" y="233836"/>
                  </a:lnTo>
                  <a:lnTo>
                    <a:pt x="159507" y="203300"/>
                  </a:lnTo>
                  <a:lnTo>
                    <a:pt x="225126" y="171772"/>
                  </a:lnTo>
                  <a:lnTo>
                    <a:pt x="267872" y="153655"/>
                  </a:lnTo>
                  <a:lnTo>
                    <a:pt x="312418" y="136489"/>
                  </a:lnTo>
                  <a:lnTo>
                    <a:pt x="358720" y="120285"/>
                  </a:lnTo>
                  <a:lnTo>
                    <a:pt x="406735" y="105057"/>
                  </a:lnTo>
                  <a:lnTo>
                    <a:pt x="456421" y="90816"/>
                  </a:lnTo>
                  <a:lnTo>
                    <a:pt x="507736" y="77577"/>
                  </a:lnTo>
                  <a:lnTo>
                    <a:pt x="560636" y="65351"/>
                  </a:lnTo>
                  <a:lnTo>
                    <a:pt x="615080" y="54151"/>
                  </a:lnTo>
                  <a:lnTo>
                    <a:pt x="662040" y="45537"/>
                  </a:lnTo>
                  <a:lnTo>
                    <a:pt x="710054" y="37663"/>
                  </a:lnTo>
                  <a:lnTo>
                    <a:pt x="759103" y="30531"/>
                  </a:lnTo>
                  <a:lnTo>
                    <a:pt x="809165" y="24142"/>
                  </a:lnTo>
                  <a:lnTo>
                    <a:pt x="860221" y="18498"/>
                  </a:lnTo>
                  <a:lnTo>
                    <a:pt x="912249" y="13601"/>
                  </a:lnTo>
                  <a:lnTo>
                    <a:pt x="965231" y="9452"/>
                  </a:lnTo>
                  <a:lnTo>
                    <a:pt x="1019144" y="6054"/>
                  </a:lnTo>
                  <a:lnTo>
                    <a:pt x="1073969" y="3408"/>
                  </a:lnTo>
                  <a:lnTo>
                    <a:pt x="1129686" y="1515"/>
                  </a:lnTo>
                  <a:lnTo>
                    <a:pt x="1186273" y="379"/>
                  </a:lnTo>
                  <a:lnTo>
                    <a:pt x="1243711" y="0"/>
                  </a:lnTo>
                  <a:lnTo>
                    <a:pt x="1297220" y="328"/>
                  </a:lnTo>
                  <a:lnTo>
                    <a:pt x="1350070" y="1312"/>
                  </a:lnTo>
                  <a:lnTo>
                    <a:pt x="1402245" y="2951"/>
                  </a:lnTo>
                  <a:lnTo>
                    <a:pt x="1453729" y="5243"/>
                  </a:lnTo>
                  <a:lnTo>
                    <a:pt x="1504505" y="8187"/>
                  </a:lnTo>
                  <a:lnTo>
                    <a:pt x="1554556" y="11781"/>
                  </a:lnTo>
                  <a:lnTo>
                    <a:pt x="1603868" y="16025"/>
                  </a:lnTo>
                  <a:lnTo>
                    <a:pt x="1652423" y="20915"/>
                  </a:lnTo>
                  <a:lnTo>
                    <a:pt x="1700204" y="26452"/>
                  </a:lnTo>
                  <a:lnTo>
                    <a:pt x="1747197" y="32633"/>
                  </a:lnTo>
                  <a:lnTo>
                    <a:pt x="1793384" y="39458"/>
                  </a:lnTo>
                  <a:lnTo>
                    <a:pt x="1838749" y="46925"/>
                  </a:lnTo>
                  <a:lnTo>
                    <a:pt x="1883276" y="55032"/>
                  </a:lnTo>
                  <a:lnTo>
                    <a:pt x="1939462" y="66431"/>
                  </a:lnTo>
                  <a:lnTo>
                    <a:pt x="1994208" y="78878"/>
                  </a:lnTo>
                  <a:lnTo>
                    <a:pt x="2047469" y="92360"/>
                  </a:lnTo>
                  <a:lnTo>
                    <a:pt x="2099201" y="106864"/>
                  </a:lnTo>
                  <a:lnTo>
                    <a:pt x="2149358" y="122376"/>
                  </a:lnTo>
                  <a:lnTo>
                    <a:pt x="2197898" y="138884"/>
                  </a:lnTo>
                  <a:lnTo>
                    <a:pt x="2244774" y="156374"/>
                  </a:lnTo>
                  <a:lnTo>
                    <a:pt x="2289942" y="174833"/>
                  </a:lnTo>
                  <a:lnTo>
                    <a:pt x="2348170" y="201314"/>
                  </a:lnTo>
                  <a:lnTo>
                    <a:pt x="2398816" y="227255"/>
                  </a:lnTo>
                  <a:lnTo>
                    <a:pt x="2442181" y="252077"/>
                  </a:lnTo>
                  <a:lnTo>
                    <a:pt x="2478564" y="275202"/>
                  </a:lnTo>
                  <a:lnTo>
                    <a:pt x="2531578" y="314050"/>
                  </a:lnTo>
                  <a:lnTo>
                    <a:pt x="2531578" y="600745"/>
                  </a:lnTo>
                  <a:lnTo>
                    <a:pt x="2531578" y="1231474"/>
                  </a:lnTo>
                  <a:lnTo>
                    <a:pt x="2531578" y="1862203"/>
                  </a:lnTo>
                  <a:lnTo>
                    <a:pt x="2531578" y="2148898"/>
                  </a:lnTo>
                  <a:close/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939289" y="7971443"/>
              <a:ext cx="1212215" cy="1508125"/>
            </a:xfrm>
            <a:custGeom>
              <a:avLst/>
              <a:gdLst/>
              <a:ahLst/>
              <a:cxnLst/>
              <a:rect l="l" t="t" r="r" b="b"/>
              <a:pathLst>
                <a:path w="1212215" h="1508125">
                  <a:moveTo>
                    <a:pt x="1040061" y="1507870"/>
                  </a:moveTo>
                  <a:lnTo>
                    <a:pt x="284302" y="1507870"/>
                  </a:lnTo>
                  <a:lnTo>
                    <a:pt x="309321" y="1140083"/>
                  </a:lnTo>
                  <a:lnTo>
                    <a:pt x="297889" y="1122419"/>
                  </a:lnTo>
                  <a:lnTo>
                    <a:pt x="277573" y="1097020"/>
                  </a:lnTo>
                  <a:lnTo>
                    <a:pt x="250254" y="1064988"/>
                  </a:lnTo>
                  <a:lnTo>
                    <a:pt x="217817" y="1027425"/>
                  </a:lnTo>
                  <a:lnTo>
                    <a:pt x="182144" y="985432"/>
                  </a:lnTo>
                  <a:lnTo>
                    <a:pt x="145118" y="940111"/>
                  </a:lnTo>
                  <a:lnTo>
                    <a:pt x="108622" y="892563"/>
                  </a:lnTo>
                  <a:lnTo>
                    <a:pt x="74539" y="843892"/>
                  </a:lnTo>
                  <a:lnTo>
                    <a:pt x="44753" y="795197"/>
                  </a:lnTo>
                  <a:lnTo>
                    <a:pt x="21145" y="747582"/>
                  </a:lnTo>
                  <a:lnTo>
                    <a:pt x="5600" y="702148"/>
                  </a:lnTo>
                  <a:lnTo>
                    <a:pt x="0" y="659996"/>
                  </a:lnTo>
                  <a:lnTo>
                    <a:pt x="2853" y="609351"/>
                  </a:lnTo>
                  <a:lnTo>
                    <a:pt x="10879" y="555068"/>
                  </a:lnTo>
                  <a:lnTo>
                    <a:pt x="23270" y="499112"/>
                  </a:lnTo>
                  <a:lnTo>
                    <a:pt x="39222" y="443450"/>
                  </a:lnTo>
                  <a:lnTo>
                    <a:pt x="57931" y="390046"/>
                  </a:lnTo>
                  <a:lnTo>
                    <a:pt x="78590" y="340865"/>
                  </a:lnTo>
                  <a:lnTo>
                    <a:pt x="100395" y="297873"/>
                  </a:lnTo>
                  <a:lnTo>
                    <a:pt x="122540" y="263036"/>
                  </a:lnTo>
                  <a:lnTo>
                    <a:pt x="164633" y="225683"/>
                  </a:lnTo>
                  <a:lnTo>
                    <a:pt x="205198" y="218294"/>
                  </a:lnTo>
                  <a:lnTo>
                    <a:pt x="231039" y="221336"/>
                  </a:lnTo>
                  <a:lnTo>
                    <a:pt x="244688" y="228089"/>
                  </a:lnTo>
                  <a:lnTo>
                    <a:pt x="248676" y="231833"/>
                  </a:lnTo>
                  <a:lnTo>
                    <a:pt x="246820" y="210982"/>
                  </a:lnTo>
                  <a:lnTo>
                    <a:pt x="248675" y="162566"/>
                  </a:lnTo>
                  <a:lnTo>
                    <a:pt x="265374" y="107788"/>
                  </a:lnTo>
                  <a:lnTo>
                    <a:pt x="308047" y="67854"/>
                  </a:lnTo>
                  <a:lnTo>
                    <a:pt x="367509" y="59283"/>
                  </a:lnTo>
                  <a:lnTo>
                    <a:pt x="421138" y="73507"/>
                  </a:lnTo>
                  <a:lnTo>
                    <a:pt x="459925" y="94093"/>
                  </a:lnTo>
                  <a:lnTo>
                    <a:pt x="474857" y="104606"/>
                  </a:lnTo>
                  <a:lnTo>
                    <a:pt x="480158" y="90249"/>
                  </a:lnTo>
                  <a:lnTo>
                    <a:pt x="498182" y="57604"/>
                  </a:lnTo>
                  <a:lnTo>
                    <a:pt x="532109" y="22308"/>
                  </a:lnTo>
                  <a:lnTo>
                    <a:pt x="585120" y="0"/>
                  </a:lnTo>
                  <a:lnTo>
                    <a:pt x="641224" y="5079"/>
                  </a:lnTo>
                  <a:lnTo>
                    <a:pt x="681955" y="30037"/>
                  </a:lnTo>
                  <a:lnTo>
                    <a:pt x="706782" y="57646"/>
                  </a:lnTo>
                  <a:lnTo>
                    <a:pt x="715175" y="70678"/>
                  </a:lnTo>
                  <a:lnTo>
                    <a:pt x="724452" y="60297"/>
                  </a:lnTo>
                  <a:lnTo>
                    <a:pt x="751223" y="38518"/>
                  </a:lnTo>
                  <a:lnTo>
                    <a:pt x="793898" y="19390"/>
                  </a:lnTo>
                  <a:lnTo>
                    <a:pt x="850885" y="16960"/>
                  </a:lnTo>
                  <a:lnTo>
                    <a:pt x="901245" y="36619"/>
                  </a:lnTo>
                  <a:lnTo>
                    <a:pt x="929340" y="66085"/>
                  </a:lnTo>
                  <a:lnTo>
                    <a:pt x="941532" y="92900"/>
                  </a:lnTo>
                  <a:lnTo>
                    <a:pt x="944183" y="104606"/>
                  </a:lnTo>
                  <a:lnTo>
                    <a:pt x="957392" y="97583"/>
                  </a:lnTo>
                  <a:lnTo>
                    <a:pt x="992600" y="84463"/>
                  </a:lnTo>
                  <a:lnTo>
                    <a:pt x="1043183" y="77175"/>
                  </a:lnTo>
                  <a:lnTo>
                    <a:pt x="1102512" y="87646"/>
                  </a:lnTo>
                  <a:lnTo>
                    <a:pt x="1153490" y="131070"/>
                  </a:lnTo>
                  <a:lnTo>
                    <a:pt x="1171790" y="166019"/>
                  </a:lnTo>
                  <a:lnTo>
                    <a:pt x="1185916" y="208157"/>
                  </a:lnTo>
                  <a:lnTo>
                    <a:pt x="1196330" y="256259"/>
                  </a:lnTo>
                  <a:lnTo>
                    <a:pt x="1203498" y="309098"/>
                  </a:lnTo>
                  <a:lnTo>
                    <a:pt x="1207882" y="365450"/>
                  </a:lnTo>
                  <a:lnTo>
                    <a:pt x="1209947" y="424088"/>
                  </a:lnTo>
                  <a:lnTo>
                    <a:pt x="1210942" y="477334"/>
                  </a:lnTo>
                  <a:lnTo>
                    <a:pt x="1211743" y="531251"/>
                  </a:lnTo>
                  <a:lnTo>
                    <a:pt x="1211902" y="585438"/>
                  </a:lnTo>
                  <a:lnTo>
                    <a:pt x="1210972" y="639493"/>
                  </a:lnTo>
                  <a:lnTo>
                    <a:pt x="1208507" y="693011"/>
                  </a:lnTo>
                  <a:lnTo>
                    <a:pt x="1204057" y="745592"/>
                  </a:lnTo>
                  <a:lnTo>
                    <a:pt x="1197177" y="796832"/>
                  </a:lnTo>
                  <a:lnTo>
                    <a:pt x="1187418" y="846329"/>
                  </a:lnTo>
                  <a:lnTo>
                    <a:pt x="1174333" y="893681"/>
                  </a:lnTo>
                  <a:lnTo>
                    <a:pt x="1131550" y="986993"/>
                  </a:lnTo>
                  <a:lnTo>
                    <a:pt x="1081003" y="1057305"/>
                  </a:lnTo>
                  <a:lnTo>
                    <a:pt x="1038836" y="1101660"/>
                  </a:lnTo>
                  <a:lnTo>
                    <a:pt x="1021192" y="1117103"/>
                  </a:lnTo>
                  <a:lnTo>
                    <a:pt x="1040061" y="1507870"/>
                  </a:lnTo>
                  <a:close/>
                </a:path>
              </a:pathLst>
            </a:custGeom>
            <a:solidFill>
              <a:srgbClr val="EBE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39289" y="7971443"/>
              <a:ext cx="1212215" cy="1508125"/>
            </a:xfrm>
            <a:custGeom>
              <a:avLst/>
              <a:gdLst/>
              <a:ahLst/>
              <a:cxnLst/>
              <a:rect l="l" t="t" r="r" b="b"/>
              <a:pathLst>
                <a:path w="1212215" h="1508125">
                  <a:moveTo>
                    <a:pt x="284302" y="1507870"/>
                  </a:moveTo>
                  <a:lnTo>
                    <a:pt x="288211" y="1450403"/>
                  </a:lnTo>
                  <a:lnTo>
                    <a:pt x="296811" y="1323977"/>
                  </a:lnTo>
                  <a:lnTo>
                    <a:pt x="305411" y="1197550"/>
                  </a:lnTo>
                  <a:lnTo>
                    <a:pt x="309321" y="1140083"/>
                  </a:lnTo>
                  <a:lnTo>
                    <a:pt x="277573" y="1097020"/>
                  </a:lnTo>
                  <a:lnTo>
                    <a:pt x="250254" y="1064988"/>
                  </a:lnTo>
                  <a:lnTo>
                    <a:pt x="217817" y="1027425"/>
                  </a:lnTo>
                  <a:lnTo>
                    <a:pt x="182144" y="985432"/>
                  </a:lnTo>
                  <a:lnTo>
                    <a:pt x="145118" y="940111"/>
                  </a:lnTo>
                  <a:lnTo>
                    <a:pt x="108622" y="892563"/>
                  </a:lnTo>
                  <a:lnTo>
                    <a:pt x="74539" y="843892"/>
                  </a:lnTo>
                  <a:lnTo>
                    <a:pt x="44753" y="795197"/>
                  </a:lnTo>
                  <a:lnTo>
                    <a:pt x="21145" y="747582"/>
                  </a:lnTo>
                  <a:lnTo>
                    <a:pt x="5600" y="702148"/>
                  </a:lnTo>
                  <a:lnTo>
                    <a:pt x="0" y="659996"/>
                  </a:lnTo>
                  <a:lnTo>
                    <a:pt x="2853" y="609351"/>
                  </a:lnTo>
                  <a:lnTo>
                    <a:pt x="10879" y="555068"/>
                  </a:lnTo>
                  <a:lnTo>
                    <a:pt x="23270" y="499112"/>
                  </a:lnTo>
                  <a:lnTo>
                    <a:pt x="39222" y="443450"/>
                  </a:lnTo>
                  <a:lnTo>
                    <a:pt x="57931" y="390046"/>
                  </a:lnTo>
                  <a:lnTo>
                    <a:pt x="78590" y="340865"/>
                  </a:lnTo>
                  <a:lnTo>
                    <a:pt x="100395" y="297873"/>
                  </a:lnTo>
                  <a:lnTo>
                    <a:pt x="122540" y="263036"/>
                  </a:lnTo>
                  <a:lnTo>
                    <a:pt x="164633" y="225683"/>
                  </a:lnTo>
                  <a:lnTo>
                    <a:pt x="205198" y="218294"/>
                  </a:lnTo>
                  <a:lnTo>
                    <a:pt x="231039" y="221336"/>
                  </a:lnTo>
                  <a:lnTo>
                    <a:pt x="244688" y="228089"/>
                  </a:lnTo>
                  <a:lnTo>
                    <a:pt x="248676" y="231833"/>
                  </a:lnTo>
                  <a:lnTo>
                    <a:pt x="246820" y="210982"/>
                  </a:lnTo>
                  <a:lnTo>
                    <a:pt x="248675" y="162566"/>
                  </a:lnTo>
                  <a:lnTo>
                    <a:pt x="265374" y="107788"/>
                  </a:lnTo>
                  <a:lnTo>
                    <a:pt x="308047" y="67854"/>
                  </a:lnTo>
                  <a:lnTo>
                    <a:pt x="367509" y="59283"/>
                  </a:lnTo>
                  <a:lnTo>
                    <a:pt x="421138" y="73507"/>
                  </a:lnTo>
                  <a:lnTo>
                    <a:pt x="459925" y="94093"/>
                  </a:lnTo>
                  <a:lnTo>
                    <a:pt x="474857" y="104606"/>
                  </a:lnTo>
                  <a:lnTo>
                    <a:pt x="480158" y="90249"/>
                  </a:lnTo>
                  <a:lnTo>
                    <a:pt x="498182" y="57604"/>
                  </a:lnTo>
                  <a:lnTo>
                    <a:pt x="532109" y="22308"/>
                  </a:lnTo>
                  <a:lnTo>
                    <a:pt x="585120" y="0"/>
                  </a:lnTo>
                  <a:lnTo>
                    <a:pt x="641224" y="5079"/>
                  </a:lnTo>
                  <a:lnTo>
                    <a:pt x="681955" y="30037"/>
                  </a:lnTo>
                  <a:lnTo>
                    <a:pt x="706782" y="57646"/>
                  </a:lnTo>
                  <a:lnTo>
                    <a:pt x="715175" y="70678"/>
                  </a:lnTo>
                  <a:lnTo>
                    <a:pt x="724452" y="60297"/>
                  </a:lnTo>
                  <a:lnTo>
                    <a:pt x="751223" y="38518"/>
                  </a:lnTo>
                  <a:lnTo>
                    <a:pt x="793898" y="19390"/>
                  </a:lnTo>
                  <a:lnTo>
                    <a:pt x="850885" y="16960"/>
                  </a:lnTo>
                  <a:lnTo>
                    <a:pt x="901245" y="36619"/>
                  </a:lnTo>
                  <a:lnTo>
                    <a:pt x="929340" y="66085"/>
                  </a:lnTo>
                  <a:lnTo>
                    <a:pt x="941532" y="92900"/>
                  </a:lnTo>
                  <a:lnTo>
                    <a:pt x="944183" y="104606"/>
                  </a:lnTo>
                  <a:lnTo>
                    <a:pt x="957392" y="97583"/>
                  </a:lnTo>
                  <a:lnTo>
                    <a:pt x="992600" y="84463"/>
                  </a:lnTo>
                  <a:lnTo>
                    <a:pt x="1043183" y="77175"/>
                  </a:lnTo>
                  <a:lnTo>
                    <a:pt x="1102512" y="87646"/>
                  </a:lnTo>
                  <a:lnTo>
                    <a:pt x="1153490" y="131070"/>
                  </a:lnTo>
                  <a:lnTo>
                    <a:pt x="1171790" y="166019"/>
                  </a:lnTo>
                  <a:lnTo>
                    <a:pt x="1185916" y="208157"/>
                  </a:lnTo>
                  <a:lnTo>
                    <a:pt x="1196330" y="256259"/>
                  </a:lnTo>
                  <a:lnTo>
                    <a:pt x="1203498" y="309098"/>
                  </a:lnTo>
                  <a:lnTo>
                    <a:pt x="1207882" y="365450"/>
                  </a:lnTo>
                  <a:lnTo>
                    <a:pt x="1209947" y="424088"/>
                  </a:lnTo>
                  <a:lnTo>
                    <a:pt x="1210942" y="477334"/>
                  </a:lnTo>
                  <a:lnTo>
                    <a:pt x="1211743" y="531251"/>
                  </a:lnTo>
                  <a:lnTo>
                    <a:pt x="1211902" y="585438"/>
                  </a:lnTo>
                  <a:lnTo>
                    <a:pt x="1210972" y="639493"/>
                  </a:lnTo>
                  <a:lnTo>
                    <a:pt x="1208507" y="693011"/>
                  </a:lnTo>
                  <a:lnTo>
                    <a:pt x="1204057" y="745592"/>
                  </a:lnTo>
                  <a:lnTo>
                    <a:pt x="1197177" y="796832"/>
                  </a:lnTo>
                  <a:lnTo>
                    <a:pt x="1187418" y="846329"/>
                  </a:lnTo>
                  <a:lnTo>
                    <a:pt x="1174333" y="893681"/>
                  </a:lnTo>
                  <a:lnTo>
                    <a:pt x="1131550" y="986993"/>
                  </a:lnTo>
                  <a:lnTo>
                    <a:pt x="1081003" y="1057305"/>
                  </a:lnTo>
                  <a:lnTo>
                    <a:pt x="1038836" y="1101660"/>
                  </a:lnTo>
                  <a:lnTo>
                    <a:pt x="1021192" y="1117103"/>
                  </a:lnTo>
                  <a:lnTo>
                    <a:pt x="1024141" y="1178160"/>
                  </a:lnTo>
                  <a:lnTo>
                    <a:pt x="1030627" y="1312486"/>
                  </a:lnTo>
                  <a:lnTo>
                    <a:pt x="1037113" y="1446812"/>
                  </a:lnTo>
                  <a:lnTo>
                    <a:pt x="1040061" y="1507870"/>
                  </a:lnTo>
                  <a:lnTo>
                    <a:pt x="921974" y="1507870"/>
                  </a:lnTo>
                  <a:lnTo>
                    <a:pt x="662181" y="1507870"/>
                  </a:lnTo>
                  <a:lnTo>
                    <a:pt x="402389" y="1507870"/>
                  </a:lnTo>
                  <a:lnTo>
                    <a:pt x="284302" y="1507870"/>
                  </a:lnTo>
                  <a:close/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187963" y="8203279"/>
              <a:ext cx="504825" cy="746125"/>
            </a:xfrm>
            <a:custGeom>
              <a:avLst/>
              <a:gdLst/>
              <a:ahLst/>
              <a:cxnLst/>
              <a:rect l="l" t="t" r="r" b="b"/>
              <a:pathLst>
                <a:path w="504825" h="746125">
                  <a:moveTo>
                    <a:pt x="0" y="0"/>
                  </a:moveTo>
                  <a:lnTo>
                    <a:pt x="44843" y="27843"/>
                  </a:lnTo>
                  <a:lnTo>
                    <a:pt x="146466" y="95353"/>
                  </a:lnTo>
                  <a:lnTo>
                    <a:pt x="255506" y="178498"/>
                  </a:lnTo>
                  <a:lnTo>
                    <a:pt x="322604" y="253248"/>
                  </a:lnTo>
                  <a:lnTo>
                    <a:pt x="333050" y="300616"/>
                  </a:lnTo>
                  <a:lnTo>
                    <a:pt x="320679" y="341066"/>
                  </a:lnTo>
                  <a:lnTo>
                    <a:pt x="291137" y="372211"/>
                  </a:lnTo>
                  <a:lnTo>
                    <a:pt x="250075" y="391667"/>
                  </a:lnTo>
                  <a:lnTo>
                    <a:pt x="203139" y="397048"/>
                  </a:lnTo>
                  <a:lnTo>
                    <a:pt x="138622" y="382465"/>
                  </a:lnTo>
                  <a:lnTo>
                    <a:pt x="74671" y="354371"/>
                  </a:lnTo>
                  <a:lnTo>
                    <a:pt x="25716" y="327044"/>
                  </a:lnTo>
                  <a:lnTo>
                    <a:pt x="6191" y="314762"/>
                  </a:lnTo>
                  <a:lnTo>
                    <a:pt x="12366" y="328919"/>
                  </a:lnTo>
                  <a:lnTo>
                    <a:pt x="25951" y="360066"/>
                  </a:lnTo>
                  <a:lnTo>
                    <a:pt x="39535" y="391213"/>
                  </a:lnTo>
                  <a:lnTo>
                    <a:pt x="45710" y="405371"/>
                  </a:lnTo>
                  <a:lnTo>
                    <a:pt x="130655" y="424938"/>
                  </a:lnTo>
                  <a:lnTo>
                    <a:pt x="222271" y="462643"/>
                  </a:lnTo>
                  <a:lnTo>
                    <a:pt x="333702" y="530736"/>
                  </a:lnTo>
                  <a:lnTo>
                    <a:pt x="426824" y="612807"/>
                  </a:lnTo>
                  <a:lnTo>
                    <a:pt x="478165" y="681263"/>
                  </a:lnTo>
                  <a:lnTo>
                    <a:pt x="499981" y="728162"/>
                  </a:lnTo>
                  <a:lnTo>
                    <a:pt x="504529" y="745559"/>
                  </a:lnTo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414146" y="8076052"/>
              <a:ext cx="3810" cy="284480"/>
            </a:xfrm>
            <a:custGeom>
              <a:avLst/>
              <a:gdLst/>
              <a:ahLst/>
              <a:cxnLst/>
              <a:rect l="l" t="t" r="r" b="b"/>
              <a:pathLst>
                <a:path w="3809" h="284479">
                  <a:moveTo>
                    <a:pt x="0" y="0"/>
                  </a:moveTo>
                  <a:lnTo>
                    <a:pt x="571" y="44446"/>
                  </a:lnTo>
                  <a:lnTo>
                    <a:pt x="1829" y="142229"/>
                  </a:lnTo>
                  <a:lnTo>
                    <a:pt x="3088" y="240012"/>
                  </a:lnTo>
                  <a:lnTo>
                    <a:pt x="3659" y="284459"/>
                  </a:lnTo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477524" y="8042126"/>
              <a:ext cx="177165" cy="553720"/>
            </a:xfrm>
            <a:custGeom>
              <a:avLst/>
              <a:gdLst/>
              <a:ahLst/>
              <a:cxnLst/>
              <a:rect l="l" t="t" r="r" b="b"/>
              <a:pathLst>
                <a:path w="177165" h="553720">
                  <a:moveTo>
                    <a:pt x="176940" y="0"/>
                  </a:moveTo>
                  <a:lnTo>
                    <a:pt x="175809" y="64597"/>
                  </a:lnTo>
                  <a:lnTo>
                    <a:pt x="173322" y="209995"/>
                  </a:lnTo>
                  <a:lnTo>
                    <a:pt x="170834" y="363600"/>
                  </a:lnTo>
                  <a:lnTo>
                    <a:pt x="169704" y="452821"/>
                  </a:lnTo>
                  <a:lnTo>
                    <a:pt x="165430" y="483388"/>
                  </a:lnTo>
                  <a:lnTo>
                    <a:pt x="152829" y="509387"/>
                  </a:lnTo>
                  <a:lnTo>
                    <a:pt x="132231" y="530755"/>
                  </a:lnTo>
                  <a:lnTo>
                    <a:pt x="103966" y="547431"/>
                  </a:lnTo>
                  <a:lnTo>
                    <a:pt x="69726" y="553455"/>
                  </a:lnTo>
                  <a:lnTo>
                    <a:pt x="35987" y="548101"/>
                  </a:lnTo>
                  <a:lnTo>
                    <a:pt x="10246" y="539170"/>
                  </a:lnTo>
                  <a:lnTo>
                    <a:pt x="0" y="534459"/>
                  </a:lnTo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647231" y="8076055"/>
              <a:ext cx="236854" cy="532765"/>
            </a:xfrm>
            <a:custGeom>
              <a:avLst/>
              <a:gdLst/>
              <a:ahLst/>
              <a:cxnLst/>
              <a:rect l="l" t="t" r="r" b="b"/>
              <a:pathLst>
                <a:path w="236855" h="532765">
                  <a:moveTo>
                    <a:pt x="0" y="418890"/>
                  </a:moveTo>
                  <a:lnTo>
                    <a:pt x="1560" y="435882"/>
                  </a:lnTo>
                  <a:lnTo>
                    <a:pt x="11364" y="473659"/>
                  </a:lnTo>
                  <a:lnTo>
                    <a:pt x="37095" y="512426"/>
                  </a:lnTo>
                  <a:lnTo>
                    <a:pt x="86436" y="532384"/>
                  </a:lnTo>
                  <a:lnTo>
                    <a:pt x="139780" y="520771"/>
                  </a:lnTo>
                  <a:lnTo>
                    <a:pt x="174316" y="490081"/>
                  </a:lnTo>
                  <a:lnTo>
                    <a:pt x="192925" y="458402"/>
                  </a:lnTo>
                  <a:lnTo>
                    <a:pt x="198488" y="443823"/>
                  </a:lnTo>
                  <a:lnTo>
                    <a:pt x="204387" y="374476"/>
                  </a:lnTo>
                  <a:lnTo>
                    <a:pt x="217364" y="221911"/>
                  </a:lnTo>
                  <a:lnTo>
                    <a:pt x="230342" y="69347"/>
                  </a:lnTo>
                  <a:lnTo>
                    <a:pt x="236241" y="0"/>
                  </a:lnTo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845717" y="8261436"/>
              <a:ext cx="229870" cy="367030"/>
            </a:xfrm>
            <a:custGeom>
              <a:avLst/>
              <a:gdLst/>
              <a:ahLst/>
              <a:cxnLst/>
              <a:rect l="l" t="t" r="r" b="b"/>
              <a:pathLst>
                <a:path w="229869" h="367029">
                  <a:moveTo>
                    <a:pt x="0" y="258441"/>
                  </a:moveTo>
                  <a:lnTo>
                    <a:pt x="2517" y="273970"/>
                  </a:lnTo>
                  <a:lnTo>
                    <a:pt x="14093" y="308876"/>
                  </a:lnTo>
                  <a:lnTo>
                    <a:pt x="40763" y="345640"/>
                  </a:lnTo>
                  <a:lnTo>
                    <a:pt x="88561" y="366742"/>
                  </a:lnTo>
                  <a:lnTo>
                    <a:pt x="138756" y="359988"/>
                  </a:lnTo>
                  <a:lnTo>
                    <a:pt x="171382" y="331670"/>
                  </a:lnTo>
                  <a:lnTo>
                    <a:pt x="190609" y="292006"/>
                  </a:lnTo>
                  <a:lnTo>
                    <a:pt x="200610" y="251212"/>
                  </a:lnTo>
                  <a:lnTo>
                    <a:pt x="208941" y="190611"/>
                  </a:lnTo>
                  <a:lnTo>
                    <a:pt x="218459" y="106629"/>
                  </a:lnTo>
                  <a:lnTo>
                    <a:pt x="226281" y="32135"/>
                  </a:lnTo>
                  <a:lnTo>
                    <a:pt x="229529" y="0"/>
                  </a:lnTo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1266" y="8339952"/>
              <a:ext cx="211567" cy="1651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622497" y="8693237"/>
              <a:ext cx="252729" cy="132080"/>
            </a:xfrm>
            <a:custGeom>
              <a:avLst/>
              <a:gdLst/>
              <a:ahLst/>
              <a:cxnLst/>
              <a:rect l="l" t="t" r="r" b="b"/>
              <a:pathLst>
                <a:path w="252730" h="132079">
                  <a:moveTo>
                    <a:pt x="0" y="131470"/>
                  </a:moveTo>
                  <a:lnTo>
                    <a:pt x="33915" y="81060"/>
                  </a:lnTo>
                  <a:lnTo>
                    <a:pt x="72213" y="41917"/>
                  </a:lnTo>
                  <a:lnTo>
                    <a:pt x="121098" y="14701"/>
                  </a:lnTo>
                  <a:lnTo>
                    <a:pt x="171610" y="3628"/>
                  </a:lnTo>
                  <a:lnTo>
                    <a:pt x="213486" y="0"/>
                  </a:lnTo>
                  <a:lnTo>
                    <a:pt x="242043" y="358"/>
                  </a:lnTo>
                  <a:lnTo>
                    <a:pt x="252603" y="1246"/>
                  </a:lnTo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409765" y="9134642"/>
              <a:ext cx="201930" cy="31750"/>
            </a:xfrm>
            <a:custGeom>
              <a:avLst/>
              <a:gdLst/>
              <a:ahLst/>
              <a:cxnLst/>
              <a:rect l="l" t="t" r="r" b="b"/>
              <a:pathLst>
                <a:path w="201930" h="31750">
                  <a:moveTo>
                    <a:pt x="0" y="0"/>
                  </a:moveTo>
                  <a:lnTo>
                    <a:pt x="31500" y="4900"/>
                  </a:lnTo>
                  <a:lnTo>
                    <a:pt x="100801" y="15682"/>
                  </a:lnTo>
                  <a:lnTo>
                    <a:pt x="170103" y="26464"/>
                  </a:lnTo>
                  <a:lnTo>
                    <a:pt x="201603" y="31365"/>
                  </a:lnTo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223591" y="9164692"/>
              <a:ext cx="756285" cy="314960"/>
            </a:xfrm>
            <a:custGeom>
              <a:avLst/>
              <a:gdLst/>
              <a:ahLst/>
              <a:cxnLst/>
              <a:rect l="l" t="t" r="r" b="b"/>
              <a:pathLst>
                <a:path w="756284" h="314959">
                  <a:moveTo>
                    <a:pt x="755757" y="314624"/>
                  </a:moveTo>
                  <a:lnTo>
                    <a:pt x="0" y="314624"/>
                  </a:lnTo>
                  <a:lnTo>
                    <a:pt x="18888" y="37806"/>
                  </a:lnTo>
                  <a:lnTo>
                    <a:pt x="40336" y="70166"/>
                  </a:lnTo>
                  <a:lnTo>
                    <a:pt x="106020" y="140817"/>
                  </a:lnTo>
                  <a:lnTo>
                    <a:pt x="217952" y="210118"/>
                  </a:lnTo>
                  <a:lnTo>
                    <a:pt x="378141" y="238426"/>
                  </a:lnTo>
                  <a:lnTo>
                    <a:pt x="538406" y="198134"/>
                  </a:lnTo>
                  <a:lnTo>
                    <a:pt x="650505" y="116513"/>
                  </a:lnTo>
                  <a:lnTo>
                    <a:pt x="716356" y="36241"/>
                  </a:lnTo>
                  <a:lnTo>
                    <a:pt x="737880" y="0"/>
                  </a:lnTo>
                  <a:lnTo>
                    <a:pt x="755757" y="314624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223591" y="9164692"/>
              <a:ext cx="756285" cy="314960"/>
            </a:xfrm>
            <a:custGeom>
              <a:avLst/>
              <a:gdLst/>
              <a:ahLst/>
              <a:cxnLst/>
              <a:rect l="l" t="t" r="r" b="b"/>
              <a:pathLst>
                <a:path w="756284" h="314959">
                  <a:moveTo>
                    <a:pt x="0" y="314624"/>
                  </a:moveTo>
                  <a:lnTo>
                    <a:pt x="2951" y="271371"/>
                  </a:lnTo>
                  <a:lnTo>
                    <a:pt x="9444" y="176215"/>
                  </a:lnTo>
                  <a:lnTo>
                    <a:pt x="15936" y="81059"/>
                  </a:lnTo>
                  <a:lnTo>
                    <a:pt x="18888" y="37806"/>
                  </a:lnTo>
                  <a:lnTo>
                    <a:pt x="40336" y="70166"/>
                  </a:lnTo>
                  <a:lnTo>
                    <a:pt x="106020" y="140817"/>
                  </a:lnTo>
                  <a:lnTo>
                    <a:pt x="217952" y="210118"/>
                  </a:lnTo>
                  <a:lnTo>
                    <a:pt x="378141" y="238426"/>
                  </a:lnTo>
                  <a:lnTo>
                    <a:pt x="538406" y="198134"/>
                  </a:lnTo>
                  <a:lnTo>
                    <a:pt x="650505" y="116513"/>
                  </a:lnTo>
                  <a:lnTo>
                    <a:pt x="716356" y="36241"/>
                  </a:lnTo>
                  <a:lnTo>
                    <a:pt x="737880" y="0"/>
                  </a:lnTo>
                  <a:lnTo>
                    <a:pt x="740674" y="49160"/>
                  </a:lnTo>
                  <a:lnTo>
                    <a:pt x="746819" y="157312"/>
                  </a:lnTo>
                  <a:lnTo>
                    <a:pt x="752964" y="265464"/>
                  </a:lnTo>
                  <a:lnTo>
                    <a:pt x="755757" y="314624"/>
                  </a:lnTo>
                  <a:lnTo>
                    <a:pt x="637670" y="314624"/>
                  </a:lnTo>
                  <a:lnTo>
                    <a:pt x="377878" y="314624"/>
                  </a:lnTo>
                  <a:lnTo>
                    <a:pt x="118087" y="314624"/>
                  </a:lnTo>
                  <a:lnTo>
                    <a:pt x="0" y="314624"/>
                  </a:lnTo>
                  <a:close/>
                </a:path>
              </a:pathLst>
            </a:custGeom>
            <a:ln w="24530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295942" y="8048994"/>
              <a:ext cx="365125" cy="245745"/>
            </a:xfrm>
            <a:custGeom>
              <a:avLst/>
              <a:gdLst/>
              <a:ahLst/>
              <a:cxnLst/>
              <a:rect l="l" t="t" r="r" b="b"/>
              <a:pathLst>
                <a:path w="365125" h="245745">
                  <a:moveTo>
                    <a:pt x="0" y="245619"/>
                  </a:moveTo>
                  <a:lnTo>
                    <a:pt x="303612" y="0"/>
                  </a:lnTo>
                  <a:lnTo>
                    <a:pt x="364519" y="105493"/>
                  </a:lnTo>
                  <a:lnTo>
                    <a:pt x="0" y="245619"/>
                  </a:lnTo>
                  <a:close/>
                </a:path>
              </a:pathLst>
            </a:custGeom>
            <a:solidFill>
              <a:srgbClr val="E21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295942" y="8048994"/>
              <a:ext cx="365125" cy="245745"/>
            </a:xfrm>
            <a:custGeom>
              <a:avLst/>
              <a:gdLst/>
              <a:ahLst/>
              <a:cxnLst/>
              <a:rect l="l" t="t" r="r" b="b"/>
              <a:pathLst>
                <a:path w="365125" h="245745">
                  <a:moveTo>
                    <a:pt x="0" y="245619"/>
                  </a:moveTo>
                  <a:lnTo>
                    <a:pt x="47439" y="207241"/>
                  </a:lnTo>
                  <a:lnTo>
                    <a:pt x="151806" y="122809"/>
                  </a:lnTo>
                  <a:lnTo>
                    <a:pt x="256173" y="38378"/>
                  </a:lnTo>
                  <a:lnTo>
                    <a:pt x="303612" y="0"/>
                  </a:lnTo>
                  <a:lnTo>
                    <a:pt x="313129" y="16483"/>
                  </a:lnTo>
                  <a:lnTo>
                    <a:pt x="334066" y="52746"/>
                  </a:lnTo>
                  <a:lnTo>
                    <a:pt x="355003" y="89010"/>
                  </a:lnTo>
                  <a:lnTo>
                    <a:pt x="364519" y="105493"/>
                  </a:lnTo>
                  <a:lnTo>
                    <a:pt x="307563" y="127388"/>
                  </a:lnTo>
                  <a:lnTo>
                    <a:pt x="182259" y="175556"/>
                  </a:lnTo>
                  <a:lnTo>
                    <a:pt x="56956" y="223724"/>
                  </a:lnTo>
                  <a:lnTo>
                    <a:pt x="0" y="245619"/>
                  </a:lnTo>
                  <a:close/>
                </a:path>
              </a:pathLst>
            </a:custGeom>
            <a:ln w="22558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985777" y="7619536"/>
              <a:ext cx="245745" cy="365125"/>
            </a:xfrm>
            <a:custGeom>
              <a:avLst/>
              <a:gdLst/>
              <a:ahLst/>
              <a:cxnLst/>
              <a:rect l="l" t="t" r="r" b="b"/>
              <a:pathLst>
                <a:path w="245744" h="365125">
                  <a:moveTo>
                    <a:pt x="0" y="364519"/>
                  </a:moveTo>
                  <a:lnTo>
                    <a:pt x="140125" y="0"/>
                  </a:lnTo>
                  <a:lnTo>
                    <a:pt x="245619" y="60907"/>
                  </a:lnTo>
                  <a:lnTo>
                    <a:pt x="0" y="364519"/>
                  </a:lnTo>
                  <a:close/>
                </a:path>
              </a:pathLst>
            </a:custGeom>
            <a:solidFill>
              <a:srgbClr val="E21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985777" y="7619536"/>
              <a:ext cx="245745" cy="365125"/>
            </a:xfrm>
            <a:custGeom>
              <a:avLst/>
              <a:gdLst/>
              <a:ahLst/>
              <a:cxnLst/>
              <a:rect l="l" t="t" r="r" b="b"/>
              <a:pathLst>
                <a:path w="245744" h="365125">
                  <a:moveTo>
                    <a:pt x="0" y="364519"/>
                  </a:moveTo>
                  <a:lnTo>
                    <a:pt x="21894" y="307563"/>
                  </a:lnTo>
                  <a:lnTo>
                    <a:pt x="70062" y="182259"/>
                  </a:lnTo>
                  <a:lnTo>
                    <a:pt x="118230" y="56956"/>
                  </a:lnTo>
                  <a:lnTo>
                    <a:pt x="140125" y="0"/>
                  </a:lnTo>
                  <a:lnTo>
                    <a:pt x="156608" y="9516"/>
                  </a:lnTo>
                  <a:lnTo>
                    <a:pt x="192872" y="30453"/>
                  </a:lnTo>
                  <a:lnTo>
                    <a:pt x="229136" y="51390"/>
                  </a:lnTo>
                  <a:lnTo>
                    <a:pt x="245619" y="60907"/>
                  </a:lnTo>
                  <a:lnTo>
                    <a:pt x="207241" y="108346"/>
                  </a:lnTo>
                  <a:lnTo>
                    <a:pt x="122809" y="212713"/>
                  </a:lnTo>
                  <a:lnTo>
                    <a:pt x="38378" y="317080"/>
                  </a:lnTo>
                  <a:lnTo>
                    <a:pt x="0" y="364519"/>
                  </a:lnTo>
                  <a:close/>
                </a:path>
              </a:pathLst>
            </a:custGeom>
            <a:ln w="22558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504519" y="7487998"/>
              <a:ext cx="121920" cy="386080"/>
            </a:xfrm>
            <a:custGeom>
              <a:avLst/>
              <a:gdLst/>
              <a:ahLst/>
              <a:cxnLst/>
              <a:rect l="l" t="t" r="r" b="b"/>
              <a:pathLst>
                <a:path w="121919" h="386079">
                  <a:moveTo>
                    <a:pt x="60907" y="385747"/>
                  </a:moveTo>
                  <a:lnTo>
                    <a:pt x="0" y="0"/>
                  </a:lnTo>
                  <a:lnTo>
                    <a:pt x="121814" y="0"/>
                  </a:lnTo>
                  <a:lnTo>
                    <a:pt x="60907" y="385747"/>
                  </a:lnTo>
                  <a:close/>
                </a:path>
              </a:pathLst>
            </a:custGeom>
            <a:solidFill>
              <a:srgbClr val="E21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504519" y="7487998"/>
              <a:ext cx="121920" cy="386080"/>
            </a:xfrm>
            <a:custGeom>
              <a:avLst/>
              <a:gdLst/>
              <a:ahLst/>
              <a:cxnLst/>
              <a:rect l="l" t="t" r="r" b="b"/>
              <a:pathLst>
                <a:path w="121919" h="386079">
                  <a:moveTo>
                    <a:pt x="60907" y="385747"/>
                  </a:moveTo>
                  <a:lnTo>
                    <a:pt x="51390" y="325474"/>
                  </a:lnTo>
                  <a:lnTo>
                    <a:pt x="30453" y="192873"/>
                  </a:lnTo>
                  <a:lnTo>
                    <a:pt x="9516" y="60273"/>
                  </a:lnTo>
                  <a:lnTo>
                    <a:pt x="0" y="0"/>
                  </a:lnTo>
                  <a:lnTo>
                    <a:pt x="19033" y="0"/>
                  </a:lnTo>
                  <a:lnTo>
                    <a:pt x="60907" y="0"/>
                  </a:lnTo>
                  <a:lnTo>
                    <a:pt x="102781" y="0"/>
                  </a:lnTo>
                  <a:lnTo>
                    <a:pt x="121814" y="0"/>
                  </a:lnTo>
                  <a:lnTo>
                    <a:pt x="112298" y="60273"/>
                  </a:lnTo>
                  <a:lnTo>
                    <a:pt x="91361" y="192873"/>
                  </a:lnTo>
                  <a:lnTo>
                    <a:pt x="70424" y="325474"/>
                  </a:lnTo>
                  <a:lnTo>
                    <a:pt x="60907" y="385747"/>
                  </a:lnTo>
                  <a:close/>
                </a:path>
              </a:pathLst>
            </a:custGeom>
            <a:ln w="22558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901030" y="7619930"/>
              <a:ext cx="245745" cy="365125"/>
            </a:xfrm>
            <a:custGeom>
              <a:avLst/>
              <a:gdLst/>
              <a:ahLst/>
              <a:cxnLst/>
              <a:rect l="l" t="t" r="r" b="b"/>
              <a:pathLst>
                <a:path w="245744" h="365125">
                  <a:moveTo>
                    <a:pt x="245619" y="364519"/>
                  </a:moveTo>
                  <a:lnTo>
                    <a:pt x="0" y="60907"/>
                  </a:lnTo>
                  <a:lnTo>
                    <a:pt x="105493" y="0"/>
                  </a:lnTo>
                  <a:lnTo>
                    <a:pt x="245619" y="364519"/>
                  </a:lnTo>
                  <a:close/>
                </a:path>
              </a:pathLst>
            </a:custGeom>
            <a:solidFill>
              <a:srgbClr val="E21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901030" y="7619930"/>
              <a:ext cx="245745" cy="365125"/>
            </a:xfrm>
            <a:custGeom>
              <a:avLst/>
              <a:gdLst/>
              <a:ahLst/>
              <a:cxnLst/>
              <a:rect l="l" t="t" r="r" b="b"/>
              <a:pathLst>
                <a:path w="245744" h="365125">
                  <a:moveTo>
                    <a:pt x="245619" y="364519"/>
                  </a:moveTo>
                  <a:lnTo>
                    <a:pt x="207241" y="317080"/>
                  </a:lnTo>
                  <a:lnTo>
                    <a:pt x="122809" y="212713"/>
                  </a:lnTo>
                  <a:lnTo>
                    <a:pt x="38378" y="108346"/>
                  </a:lnTo>
                  <a:lnTo>
                    <a:pt x="0" y="60907"/>
                  </a:lnTo>
                  <a:lnTo>
                    <a:pt x="16483" y="51390"/>
                  </a:lnTo>
                  <a:lnTo>
                    <a:pt x="52746" y="30453"/>
                  </a:lnTo>
                  <a:lnTo>
                    <a:pt x="89010" y="9516"/>
                  </a:lnTo>
                  <a:lnTo>
                    <a:pt x="105493" y="0"/>
                  </a:lnTo>
                  <a:lnTo>
                    <a:pt x="127388" y="56956"/>
                  </a:lnTo>
                  <a:lnTo>
                    <a:pt x="175556" y="182259"/>
                  </a:lnTo>
                  <a:lnTo>
                    <a:pt x="223724" y="307563"/>
                  </a:lnTo>
                  <a:lnTo>
                    <a:pt x="245619" y="364519"/>
                  </a:lnTo>
                  <a:close/>
                </a:path>
              </a:pathLst>
            </a:custGeom>
            <a:ln w="22558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70785" y="8050178"/>
              <a:ext cx="365125" cy="245745"/>
            </a:xfrm>
            <a:custGeom>
              <a:avLst/>
              <a:gdLst/>
              <a:ahLst/>
              <a:cxnLst/>
              <a:rect l="l" t="t" r="r" b="b"/>
              <a:pathLst>
                <a:path w="365125" h="245745">
                  <a:moveTo>
                    <a:pt x="364519" y="245619"/>
                  </a:moveTo>
                  <a:lnTo>
                    <a:pt x="0" y="105493"/>
                  </a:lnTo>
                  <a:lnTo>
                    <a:pt x="60907" y="0"/>
                  </a:lnTo>
                  <a:lnTo>
                    <a:pt x="364519" y="245619"/>
                  </a:lnTo>
                  <a:close/>
                </a:path>
              </a:pathLst>
            </a:custGeom>
            <a:solidFill>
              <a:srgbClr val="E21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470785" y="8050178"/>
              <a:ext cx="365125" cy="245745"/>
            </a:xfrm>
            <a:custGeom>
              <a:avLst/>
              <a:gdLst/>
              <a:ahLst/>
              <a:cxnLst/>
              <a:rect l="l" t="t" r="r" b="b"/>
              <a:pathLst>
                <a:path w="365125" h="245745">
                  <a:moveTo>
                    <a:pt x="364519" y="245619"/>
                  </a:moveTo>
                  <a:lnTo>
                    <a:pt x="307563" y="223724"/>
                  </a:lnTo>
                  <a:lnTo>
                    <a:pt x="182259" y="175556"/>
                  </a:lnTo>
                  <a:lnTo>
                    <a:pt x="56956" y="127388"/>
                  </a:lnTo>
                  <a:lnTo>
                    <a:pt x="0" y="105493"/>
                  </a:lnTo>
                  <a:lnTo>
                    <a:pt x="9516" y="89010"/>
                  </a:lnTo>
                  <a:lnTo>
                    <a:pt x="30453" y="52746"/>
                  </a:lnTo>
                  <a:lnTo>
                    <a:pt x="51390" y="16483"/>
                  </a:lnTo>
                  <a:lnTo>
                    <a:pt x="60907" y="0"/>
                  </a:lnTo>
                  <a:lnTo>
                    <a:pt x="108346" y="38378"/>
                  </a:lnTo>
                  <a:lnTo>
                    <a:pt x="212713" y="122809"/>
                  </a:lnTo>
                  <a:lnTo>
                    <a:pt x="317080" y="207241"/>
                  </a:lnTo>
                  <a:lnTo>
                    <a:pt x="364519" y="245619"/>
                  </a:lnTo>
                  <a:close/>
                </a:path>
              </a:pathLst>
            </a:custGeom>
            <a:ln w="22558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60157" y="2375518"/>
            <a:ext cx="15118715" cy="5565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95"/>
              </a:spcBef>
            </a:pPr>
            <a:r>
              <a:rPr sz="3950" spc="14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950" spc="-2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dirty="0">
                <a:solidFill>
                  <a:srgbClr val="FFFFFF"/>
                </a:solidFill>
                <a:latin typeface="Trebuchet MS"/>
                <a:cs typeface="Trebuchet MS"/>
              </a:rPr>
              <a:t>idea</a:t>
            </a:r>
            <a:r>
              <a:rPr sz="395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65" dirty="0">
                <a:solidFill>
                  <a:srgbClr val="FFFFFF"/>
                </a:solidFill>
                <a:latin typeface="Trebuchet MS"/>
                <a:cs typeface="Trebuchet MS"/>
              </a:rPr>
              <a:t>originated</a:t>
            </a:r>
            <a:r>
              <a:rPr sz="395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25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sz="395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7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95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dirty="0">
                <a:solidFill>
                  <a:srgbClr val="FFFFFF"/>
                </a:solidFill>
                <a:latin typeface="Trebuchet MS"/>
                <a:cs typeface="Trebuchet MS"/>
              </a:rPr>
              <a:t>realization</a:t>
            </a:r>
            <a:r>
              <a:rPr sz="395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395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50" dirty="0">
                <a:solidFill>
                  <a:srgbClr val="FFFFFF"/>
                </a:solidFill>
                <a:latin typeface="Trebuchet MS"/>
                <a:cs typeface="Trebuchet MS"/>
              </a:rPr>
              <a:t>while</a:t>
            </a:r>
            <a:r>
              <a:rPr sz="395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55" dirty="0">
                <a:solidFill>
                  <a:srgbClr val="FFFFFF"/>
                </a:solidFill>
                <a:latin typeface="Trebuchet MS"/>
                <a:cs typeface="Trebuchet MS"/>
              </a:rPr>
              <a:t>countless </a:t>
            </a:r>
            <a:r>
              <a:rPr sz="3950" spc="45" dirty="0">
                <a:solidFill>
                  <a:srgbClr val="FFFFFF"/>
                </a:solidFill>
                <a:latin typeface="Trebuchet MS"/>
                <a:cs typeface="Trebuchet MS"/>
              </a:rPr>
              <a:t>individuals</a:t>
            </a:r>
            <a:r>
              <a:rPr sz="3950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05" dirty="0">
                <a:solidFill>
                  <a:srgbClr val="FFFFFF"/>
                </a:solidFill>
                <a:latin typeface="Trebuchet MS"/>
                <a:cs typeface="Trebuchet MS"/>
              </a:rPr>
              <a:t>yearn</a:t>
            </a:r>
            <a:r>
              <a:rPr sz="3950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9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950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65" dirty="0">
                <a:solidFill>
                  <a:srgbClr val="FFFFFF"/>
                </a:solidFill>
                <a:latin typeface="Trebuchet MS"/>
                <a:cs typeface="Trebuchet MS"/>
              </a:rPr>
              <a:t>volunteer</a:t>
            </a:r>
            <a:r>
              <a:rPr sz="3950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3950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dirty="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r>
              <a:rPr sz="3950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5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3950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-90" dirty="0">
                <a:solidFill>
                  <a:srgbClr val="FFFFFF"/>
                </a:solidFill>
                <a:latin typeface="Trebuchet MS"/>
                <a:cs typeface="Trebuchet MS"/>
              </a:rPr>
              <a:t>skills,</a:t>
            </a:r>
            <a:r>
              <a:rPr sz="3950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7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950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245" dirty="0">
                <a:solidFill>
                  <a:srgbClr val="FFFFFF"/>
                </a:solidFill>
                <a:latin typeface="Trebuchet MS"/>
                <a:cs typeface="Trebuchet MS"/>
              </a:rPr>
              <a:t>process</a:t>
            </a:r>
            <a:r>
              <a:rPr sz="3950" spc="-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80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3950" spc="155" dirty="0">
                <a:solidFill>
                  <a:srgbClr val="FFFFFF"/>
                </a:solidFill>
                <a:latin typeface="Trebuchet MS"/>
                <a:cs typeface="Trebuchet MS"/>
              </a:rPr>
              <a:t>connecting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95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50" dirty="0">
                <a:solidFill>
                  <a:srgbClr val="FFFFFF"/>
                </a:solidFill>
                <a:latin typeface="Trebuchet MS"/>
                <a:cs typeface="Trebuchet MS"/>
              </a:rPr>
              <a:t>suitable</a:t>
            </a:r>
            <a:r>
              <a:rPr sz="3950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360" dirty="0">
                <a:solidFill>
                  <a:srgbClr val="FFFFFF"/>
                </a:solidFill>
                <a:latin typeface="Trebuchet MS"/>
                <a:cs typeface="Trebuchet MS"/>
              </a:rPr>
              <a:t>NGOs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85" dirty="0">
                <a:solidFill>
                  <a:srgbClr val="FFFFFF"/>
                </a:solidFill>
                <a:latin typeface="Trebuchet MS"/>
                <a:cs typeface="Trebuchet MS"/>
              </a:rPr>
              <a:t>often</a:t>
            </a:r>
            <a:r>
              <a:rPr sz="3950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245" dirty="0">
                <a:solidFill>
                  <a:srgbClr val="FFFFFF"/>
                </a:solidFill>
                <a:latin typeface="Trebuchet MS"/>
                <a:cs typeface="Trebuchet MS"/>
              </a:rPr>
              <a:t>posed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Trebuchet MS"/>
                <a:cs typeface="Trebuchet MS"/>
              </a:rPr>
              <a:t>challenges.</a:t>
            </a:r>
            <a:endParaRPr sz="3950" dirty="0">
              <a:latin typeface="Trebuchet MS"/>
              <a:cs typeface="Trebuchet MS"/>
            </a:endParaRPr>
          </a:p>
          <a:p>
            <a:pPr marL="12700" marR="419100">
              <a:lnSpc>
                <a:spcPts val="6230"/>
              </a:lnSpc>
              <a:spcBef>
                <a:spcPts val="260"/>
              </a:spcBef>
            </a:pPr>
            <a:r>
              <a:rPr sz="3950" spc="130" dirty="0">
                <a:solidFill>
                  <a:srgbClr val="FFFFFF"/>
                </a:solidFill>
                <a:latin typeface="Trebuchet MS"/>
                <a:cs typeface="Trebuchet MS"/>
              </a:rPr>
              <a:t>Leveraging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7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215" dirty="0">
                <a:solidFill>
                  <a:srgbClr val="FFFFFF"/>
                </a:solidFill>
                <a:latin typeface="Trebuchet MS"/>
                <a:cs typeface="Trebuchet MS"/>
              </a:rPr>
              <a:t>power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0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65" dirty="0">
                <a:solidFill>
                  <a:srgbClr val="FFFFFF"/>
                </a:solidFill>
                <a:latin typeface="Trebuchet MS"/>
                <a:cs typeface="Trebuchet MS"/>
              </a:rPr>
              <a:t>Salesforce,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86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80" dirty="0">
                <a:solidFill>
                  <a:srgbClr val="FFFFFF"/>
                </a:solidFill>
                <a:latin typeface="Trebuchet MS"/>
                <a:cs typeface="Trebuchet MS"/>
              </a:rPr>
              <a:t>designed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8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204" dirty="0">
                <a:solidFill>
                  <a:srgbClr val="FFFFFF"/>
                </a:solidFill>
                <a:latin typeface="Trebuchet MS"/>
                <a:cs typeface="Trebuchet MS"/>
              </a:rPr>
              <a:t>user-</a:t>
            </a:r>
            <a:r>
              <a:rPr sz="3950" spc="-10" dirty="0">
                <a:solidFill>
                  <a:srgbClr val="FFFFFF"/>
                </a:solidFill>
                <a:latin typeface="Trebuchet MS"/>
                <a:cs typeface="Trebuchet MS"/>
              </a:rPr>
              <a:t>friendly </a:t>
            </a:r>
            <a:r>
              <a:rPr sz="3950" spc="60" dirty="0">
                <a:solidFill>
                  <a:srgbClr val="FFFFFF"/>
                </a:solidFill>
                <a:latin typeface="Trebuchet MS"/>
                <a:cs typeface="Trebuchet MS"/>
              </a:rPr>
              <a:t>platform</a:t>
            </a:r>
            <a:r>
              <a:rPr sz="39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395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10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sz="395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80" dirty="0">
                <a:solidFill>
                  <a:srgbClr val="FFFFFF"/>
                </a:solidFill>
                <a:latin typeface="Trebuchet MS"/>
                <a:cs typeface="Trebuchet MS"/>
              </a:rPr>
              <a:t>only</a:t>
            </a:r>
            <a:r>
              <a:rPr sz="395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14" dirty="0">
                <a:solidFill>
                  <a:srgbClr val="FFFFFF"/>
                </a:solidFill>
                <a:latin typeface="Trebuchet MS"/>
                <a:cs typeface="Trebuchet MS"/>
              </a:rPr>
              <a:t>allows</a:t>
            </a:r>
            <a:r>
              <a:rPr sz="39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00" dirty="0">
                <a:solidFill>
                  <a:srgbClr val="FFFFFF"/>
                </a:solidFill>
                <a:latin typeface="Trebuchet MS"/>
                <a:cs typeface="Trebuchet MS"/>
              </a:rPr>
              <a:t>volunteers</a:t>
            </a:r>
            <a:r>
              <a:rPr sz="395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9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95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55" dirty="0">
                <a:solidFill>
                  <a:srgbClr val="FFFFFF"/>
                </a:solidFill>
                <a:latin typeface="Trebuchet MS"/>
                <a:cs typeface="Trebuchet MS"/>
              </a:rPr>
              <a:t>seamlessly</a:t>
            </a:r>
            <a:r>
              <a:rPr sz="395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dirty="0">
                <a:solidFill>
                  <a:srgbClr val="FFFFFF"/>
                </a:solidFill>
                <a:latin typeface="Trebuchet MS"/>
                <a:cs typeface="Trebuchet MS"/>
              </a:rPr>
              <a:t>find</a:t>
            </a:r>
            <a:r>
              <a:rPr sz="395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30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3950" spc="100" dirty="0">
                <a:solidFill>
                  <a:srgbClr val="FFFFFF"/>
                </a:solidFill>
                <a:latin typeface="Trebuchet MS"/>
                <a:cs typeface="Trebuchet MS"/>
              </a:rPr>
              <a:t>apply</a:t>
            </a:r>
            <a:r>
              <a:rPr sz="3950" spc="-3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9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360" dirty="0">
                <a:solidFill>
                  <a:srgbClr val="FFFFFF"/>
                </a:solidFill>
                <a:latin typeface="Trebuchet MS"/>
                <a:cs typeface="Trebuchet MS"/>
              </a:rPr>
              <a:t>NGOs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14" dirty="0">
                <a:solidFill>
                  <a:srgbClr val="FFFFFF"/>
                </a:solidFill>
                <a:latin typeface="Trebuchet MS"/>
                <a:cs typeface="Trebuchet MS"/>
              </a:rPr>
              <a:t>but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10" dirty="0">
                <a:solidFill>
                  <a:srgbClr val="FFFFFF"/>
                </a:solidFill>
                <a:latin typeface="Trebuchet MS"/>
                <a:cs typeface="Trebuchet MS"/>
              </a:rPr>
              <a:t>also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240" dirty="0">
                <a:solidFill>
                  <a:srgbClr val="FFFFFF"/>
                </a:solidFill>
                <a:latin typeface="Trebuchet MS"/>
                <a:cs typeface="Trebuchet MS"/>
              </a:rPr>
              <a:t>empowers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225" dirty="0">
                <a:solidFill>
                  <a:srgbClr val="FFFFFF"/>
                </a:solidFill>
                <a:latin typeface="Trebuchet MS"/>
                <a:cs typeface="Trebuchet MS"/>
              </a:rPr>
              <a:t>non-</a:t>
            </a:r>
            <a:r>
              <a:rPr sz="3950" spc="80" dirty="0">
                <a:solidFill>
                  <a:srgbClr val="FFFFFF"/>
                </a:solidFill>
                <a:latin typeface="Trebuchet MS"/>
                <a:cs typeface="Trebuchet MS"/>
              </a:rPr>
              <a:t>profits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9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950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Trebuchet MS"/>
                <a:cs typeface="Trebuchet MS"/>
              </a:rPr>
              <a:t>efficiently </a:t>
            </a:r>
            <a:r>
              <a:rPr sz="3950" spc="190" dirty="0">
                <a:solidFill>
                  <a:srgbClr val="FFFFFF"/>
                </a:solidFill>
                <a:latin typeface="Trebuchet MS"/>
                <a:cs typeface="Trebuchet MS"/>
              </a:rPr>
              <a:t>manage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15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215" dirty="0">
                <a:solidFill>
                  <a:srgbClr val="FFFFFF"/>
                </a:solidFill>
                <a:latin typeface="Trebuchet MS"/>
                <a:cs typeface="Trebuchet MS"/>
              </a:rPr>
              <a:t>engage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95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65" dirty="0">
                <a:solidFill>
                  <a:srgbClr val="FFFFFF"/>
                </a:solidFill>
                <a:latin typeface="Trebuchet MS"/>
                <a:cs typeface="Trebuchet MS"/>
              </a:rPr>
              <a:t>volunteer</a:t>
            </a:r>
            <a:r>
              <a:rPr sz="395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Trebuchet MS"/>
                <a:cs typeface="Trebuchet MS"/>
              </a:rPr>
              <a:t>base.</a:t>
            </a:r>
            <a:endParaRPr sz="3950" dirty="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600243" y="1151595"/>
            <a:ext cx="612013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b="1" spc="-70" dirty="0">
                <a:solidFill>
                  <a:srgbClr val="FFFFFF"/>
                </a:solidFill>
                <a:latin typeface="Verdana"/>
                <a:cs typeface="Verdana"/>
              </a:rPr>
              <a:t>MOTIVATION</a:t>
            </a:r>
            <a:endParaRPr sz="65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18288000" cy="1354217"/>
          </a:xfrm>
        </p:spPr>
        <p:txBody>
          <a:bodyPr/>
          <a:lstStyle/>
          <a:p>
            <a:r>
              <a:rPr lang="en-US" dirty="0" smtClean="0"/>
              <a:t>                   </a:t>
            </a:r>
            <a:br>
              <a:rPr lang="en-US" dirty="0" smtClean="0"/>
            </a:br>
            <a:r>
              <a:rPr lang="en-US" dirty="0" smtClean="0"/>
              <a:t>                         Comparison with other Platforms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4843"/>
            <a:ext cx="169164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714500"/>
            <a:ext cx="17120872" cy="677108"/>
          </a:xfrm>
        </p:spPr>
        <p:txBody>
          <a:bodyPr/>
          <a:lstStyle/>
          <a:p>
            <a:r>
              <a:rPr lang="en-US" dirty="0" smtClean="0"/>
              <a:t>             Workflow For Cause Connect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162300"/>
            <a:ext cx="1303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6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62100"/>
            <a:ext cx="10058400" cy="59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987" y="17858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1866" y="0"/>
              <a:ext cx="8753474" cy="100202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4012" y="2156767"/>
            <a:ext cx="4318000" cy="8058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USER</a:t>
            </a:r>
            <a:r>
              <a:rPr b="1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345" dirty="0">
                <a:solidFill>
                  <a:srgbClr val="000000"/>
                </a:solidFill>
                <a:latin typeface="Arial"/>
                <a:cs typeface="Arial"/>
              </a:rPr>
              <a:t>LOGIN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90740" y="3585517"/>
            <a:ext cx="6592570" cy="437769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5080" algn="ctr">
              <a:lnSpc>
                <a:spcPts val="5620"/>
              </a:lnSpc>
              <a:spcBef>
                <a:spcPts val="720"/>
              </a:spcBef>
            </a:pPr>
            <a:r>
              <a:rPr sz="5100" b="1" spc="114" dirty="0">
                <a:latin typeface="Arial"/>
                <a:cs typeface="Arial"/>
              </a:rPr>
              <a:t>THE</a:t>
            </a:r>
            <a:r>
              <a:rPr sz="5100" b="1" spc="190" dirty="0">
                <a:latin typeface="Arial"/>
                <a:cs typeface="Arial"/>
              </a:rPr>
              <a:t> </a:t>
            </a:r>
            <a:r>
              <a:rPr sz="5100" b="1" spc="355" dirty="0">
                <a:latin typeface="Arial"/>
                <a:cs typeface="Arial"/>
              </a:rPr>
              <a:t>LOGIN</a:t>
            </a:r>
            <a:r>
              <a:rPr sz="5100" b="1" spc="190" dirty="0">
                <a:latin typeface="Arial"/>
                <a:cs typeface="Arial"/>
              </a:rPr>
              <a:t> </a:t>
            </a:r>
            <a:r>
              <a:rPr sz="5100" b="1" spc="95" dirty="0">
                <a:latin typeface="Arial"/>
                <a:cs typeface="Arial"/>
              </a:rPr>
              <a:t>PAGE </a:t>
            </a:r>
            <a:r>
              <a:rPr sz="5100" b="1" spc="155" dirty="0">
                <a:latin typeface="Arial"/>
                <a:cs typeface="Arial"/>
              </a:rPr>
              <a:t>ALLOWS</a:t>
            </a:r>
            <a:r>
              <a:rPr sz="5100" b="1" spc="235" dirty="0">
                <a:latin typeface="Arial"/>
                <a:cs typeface="Arial"/>
              </a:rPr>
              <a:t> </a:t>
            </a:r>
            <a:r>
              <a:rPr sz="5100" b="1" dirty="0">
                <a:latin typeface="Arial"/>
                <a:cs typeface="Arial"/>
              </a:rPr>
              <a:t>USERS</a:t>
            </a:r>
            <a:r>
              <a:rPr sz="5100" b="1" spc="240" dirty="0">
                <a:latin typeface="Arial"/>
                <a:cs typeface="Arial"/>
              </a:rPr>
              <a:t> </a:t>
            </a:r>
            <a:r>
              <a:rPr sz="5100" b="1" spc="195" dirty="0">
                <a:latin typeface="Arial"/>
                <a:cs typeface="Arial"/>
              </a:rPr>
              <a:t>TO </a:t>
            </a:r>
            <a:r>
              <a:rPr sz="5100" b="1" spc="210" dirty="0">
                <a:latin typeface="Arial"/>
                <a:cs typeface="Arial"/>
              </a:rPr>
              <a:t>ACCESS</a:t>
            </a:r>
            <a:r>
              <a:rPr sz="5100" b="1" spc="204" dirty="0">
                <a:latin typeface="Arial"/>
                <a:cs typeface="Arial"/>
              </a:rPr>
              <a:t> </a:t>
            </a:r>
            <a:r>
              <a:rPr sz="5100" b="1" spc="300" dirty="0">
                <a:latin typeface="Arial"/>
                <a:cs typeface="Arial"/>
              </a:rPr>
              <a:t>THEIR </a:t>
            </a:r>
            <a:r>
              <a:rPr sz="5100" b="1" spc="265" dirty="0">
                <a:latin typeface="Arial"/>
                <a:cs typeface="Arial"/>
              </a:rPr>
              <a:t>ACCOUNTS</a:t>
            </a:r>
            <a:r>
              <a:rPr sz="5100" b="1" spc="220" dirty="0">
                <a:latin typeface="Arial"/>
                <a:cs typeface="Arial"/>
              </a:rPr>
              <a:t> </a:t>
            </a:r>
            <a:r>
              <a:rPr sz="5100" b="1" spc="-25" dirty="0">
                <a:latin typeface="Arial"/>
                <a:cs typeface="Arial"/>
              </a:rPr>
              <a:t>BY </a:t>
            </a:r>
            <a:r>
              <a:rPr sz="5100" b="1" spc="290" dirty="0">
                <a:latin typeface="Arial"/>
                <a:cs typeface="Arial"/>
              </a:rPr>
              <a:t>ENTERING</a:t>
            </a:r>
            <a:r>
              <a:rPr sz="5100" b="1" spc="195" dirty="0">
                <a:latin typeface="Arial"/>
                <a:cs typeface="Arial"/>
              </a:rPr>
              <a:t> </a:t>
            </a:r>
            <a:r>
              <a:rPr sz="5100" b="1" spc="300" dirty="0">
                <a:latin typeface="Arial"/>
                <a:cs typeface="Arial"/>
              </a:rPr>
              <a:t>THEIR </a:t>
            </a:r>
            <a:r>
              <a:rPr sz="5100" b="1" spc="180" dirty="0">
                <a:latin typeface="Arial"/>
                <a:cs typeface="Arial"/>
              </a:rPr>
              <a:t>CREDENTIALS.</a:t>
            </a:r>
            <a:endParaRPr sz="51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17363" y="0"/>
              <a:ext cx="5457824" cy="1028696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23215" y="2160958"/>
            <a:ext cx="10168255" cy="451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4550" spc="530" dirty="0">
                <a:latin typeface="Tahoma"/>
                <a:cs typeface="Tahoma"/>
              </a:rPr>
              <a:t>SIGN</a:t>
            </a:r>
            <a:r>
              <a:rPr sz="4550" spc="-30" dirty="0">
                <a:latin typeface="Tahoma"/>
                <a:cs typeface="Tahoma"/>
              </a:rPr>
              <a:t> </a:t>
            </a:r>
            <a:r>
              <a:rPr sz="4550" spc="275" dirty="0">
                <a:latin typeface="Tahoma"/>
                <a:cs typeface="Tahoma"/>
              </a:rPr>
              <a:t>UP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495" dirty="0">
                <a:latin typeface="Tahoma"/>
                <a:cs typeface="Tahoma"/>
              </a:rPr>
              <a:t>PAGE</a:t>
            </a:r>
            <a:endParaRPr sz="4550">
              <a:latin typeface="Tahoma"/>
              <a:cs typeface="Tahoma"/>
            </a:endParaRPr>
          </a:p>
          <a:p>
            <a:pPr marL="12065" marR="5080" indent="-635" algn="ctr">
              <a:lnSpc>
                <a:spcPts val="4980"/>
              </a:lnSpc>
              <a:spcBef>
                <a:spcPts val="5075"/>
              </a:spcBef>
            </a:pPr>
            <a:r>
              <a:rPr sz="4550" spc="280" dirty="0">
                <a:latin typeface="Tahoma"/>
                <a:cs typeface="Tahoma"/>
              </a:rPr>
              <a:t>THE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565" dirty="0">
                <a:latin typeface="Tahoma"/>
                <a:cs typeface="Tahoma"/>
              </a:rPr>
              <a:t>SIGN-</a:t>
            </a:r>
            <a:r>
              <a:rPr sz="4550" spc="275" dirty="0">
                <a:latin typeface="Tahoma"/>
                <a:cs typeface="Tahoma"/>
              </a:rPr>
              <a:t>UP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515" dirty="0">
                <a:latin typeface="Tahoma"/>
                <a:cs typeface="Tahoma"/>
              </a:rPr>
              <a:t>PAGE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440" dirty="0">
                <a:latin typeface="Tahoma"/>
                <a:cs typeface="Tahoma"/>
              </a:rPr>
              <a:t>OF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280" dirty="0">
                <a:latin typeface="Tahoma"/>
                <a:cs typeface="Tahoma"/>
              </a:rPr>
              <a:t>THE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440" dirty="0">
                <a:latin typeface="Tahoma"/>
                <a:cs typeface="Tahoma"/>
              </a:rPr>
              <a:t>NGO- </a:t>
            </a:r>
            <a:r>
              <a:rPr sz="4550" spc="345" dirty="0">
                <a:latin typeface="Tahoma"/>
                <a:cs typeface="Tahoma"/>
              </a:rPr>
              <a:t>VOLUNTEER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490" dirty="0">
                <a:latin typeface="Tahoma"/>
                <a:cs typeface="Tahoma"/>
              </a:rPr>
              <a:t>CONNECT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480" dirty="0">
                <a:latin typeface="Tahoma"/>
                <a:cs typeface="Tahoma"/>
              </a:rPr>
              <a:t>WEBSITE </a:t>
            </a:r>
            <a:r>
              <a:rPr sz="4550" spc="425" dirty="0">
                <a:latin typeface="Tahoma"/>
                <a:cs typeface="Tahoma"/>
              </a:rPr>
              <a:t>ALLOWS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395" dirty="0">
                <a:latin typeface="Tahoma"/>
                <a:cs typeface="Tahoma"/>
              </a:rPr>
              <a:t>USERS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335" dirty="0">
                <a:latin typeface="Tahoma"/>
                <a:cs typeface="Tahoma"/>
              </a:rPr>
              <a:t>TO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475" dirty="0">
                <a:latin typeface="Tahoma"/>
                <a:cs typeface="Tahoma"/>
              </a:rPr>
              <a:t>CREATE</a:t>
            </a:r>
            <a:r>
              <a:rPr sz="4550" spc="-25" dirty="0">
                <a:latin typeface="Tahoma"/>
                <a:cs typeface="Tahoma"/>
              </a:rPr>
              <a:t> </a:t>
            </a:r>
            <a:r>
              <a:rPr sz="4550" spc="390" dirty="0">
                <a:latin typeface="Tahoma"/>
                <a:cs typeface="Tahoma"/>
              </a:rPr>
              <a:t>AN </a:t>
            </a:r>
            <a:r>
              <a:rPr sz="4550" spc="505" dirty="0">
                <a:latin typeface="Tahoma"/>
                <a:cs typeface="Tahoma"/>
              </a:rPr>
              <a:t>ACCOUNT</a:t>
            </a:r>
            <a:r>
              <a:rPr sz="4550" spc="-15" dirty="0">
                <a:latin typeface="Tahoma"/>
                <a:cs typeface="Tahoma"/>
              </a:rPr>
              <a:t> </a:t>
            </a:r>
            <a:r>
              <a:rPr sz="4550" spc="360" dirty="0">
                <a:latin typeface="Tahoma"/>
                <a:cs typeface="Tahoma"/>
              </a:rPr>
              <a:t>AND</a:t>
            </a:r>
            <a:r>
              <a:rPr sz="4550" spc="-15" dirty="0">
                <a:latin typeface="Tahoma"/>
                <a:cs typeface="Tahoma"/>
              </a:rPr>
              <a:t> </a:t>
            </a:r>
            <a:r>
              <a:rPr sz="4550" spc="635" dirty="0">
                <a:latin typeface="Tahoma"/>
                <a:cs typeface="Tahoma"/>
              </a:rPr>
              <a:t>ACCESS</a:t>
            </a:r>
            <a:r>
              <a:rPr sz="4550" spc="-15" dirty="0">
                <a:latin typeface="Tahoma"/>
                <a:cs typeface="Tahoma"/>
              </a:rPr>
              <a:t> </a:t>
            </a:r>
            <a:r>
              <a:rPr sz="4550" spc="465" dirty="0">
                <a:latin typeface="Tahoma"/>
                <a:cs typeface="Tahoma"/>
              </a:rPr>
              <a:t>VARIOUS </a:t>
            </a:r>
            <a:r>
              <a:rPr sz="4550" spc="305" dirty="0">
                <a:latin typeface="Tahoma"/>
                <a:cs typeface="Tahoma"/>
              </a:rPr>
              <a:t>FEATURES.</a:t>
            </a:r>
            <a:endParaRPr sz="455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019" y="0"/>
              <a:ext cx="18010979" cy="606362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409108" y="6115951"/>
            <a:ext cx="36125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505" dirty="0">
                <a:solidFill>
                  <a:srgbClr val="6D615C"/>
                </a:solidFill>
                <a:latin typeface="Trebuchet MS"/>
                <a:cs typeface="Trebuchet MS"/>
              </a:rPr>
              <a:t>HOME</a:t>
            </a:r>
            <a:r>
              <a:rPr sz="4400" b="1" spc="65" dirty="0">
                <a:solidFill>
                  <a:srgbClr val="6D615C"/>
                </a:solidFill>
                <a:latin typeface="Trebuchet MS"/>
                <a:cs typeface="Trebuchet MS"/>
              </a:rPr>
              <a:t> </a:t>
            </a:r>
            <a:r>
              <a:rPr sz="4400" b="1" spc="465" dirty="0">
                <a:solidFill>
                  <a:srgbClr val="6D615C"/>
                </a:solidFill>
                <a:latin typeface="Trebuchet MS"/>
                <a:cs typeface="Trebuchet MS"/>
              </a:rPr>
              <a:t>PAGE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9937" y="7154175"/>
            <a:ext cx="17833975" cy="17030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065" marR="5080" indent="-635" algn="ctr">
              <a:lnSpc>
                <a:spcPts val="3150"/>
              </a:lnSpc>
              <a:spcBef>
                <a:spcPts val="480"/>
              </a:spcBef>
            </a:pPr>
            <a:r>
              <a:rPr sz="2900" spc="90" dirty="0">
                <a:solidFill>
                  <a:srgbClr val="6D615C"/>
                </a:solidFill>
                <a:latin typeface="Verdana"/>
                <a:cs typeface="Verdana"/>
              </a:rPr>
              <a:t>WELCOME</a:t>
            </a:r>
            <a:r>
              <a:rPr sz="2900" spc="-60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TO</a:t>
            </a:r>
            <a:r>
              <a:rPr sz="2900" spc="-5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THE</a:t>
            </a:r>
            <a:r>
              <a:rPr sz="2900" spc="-5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lang="en-US" sz="2900" spc="60" dirty="0" smtClean="0">
                <a:solidFill>
                  <a:srgbClr val="6D615C"/>
                </a:solidFill>
                <a:latin typeface="Verdana"/>
                <a:cs typeface="Verdana"/>
              </a:rPr>
              <a:t>CAUSE </a:t>
            </a:r>
            <a:r>
              <a:rPr sz="2900" spc="90" dirty="0" smtClean="0">
                <a:solidFill>
                  <a:srgbClr val="6D615C"/>
                </a:solidFill>
                <a:latin typeface="Verdana"/>
                <a:cs typeface="Verdana"/>
              </a:rPr>
              <a:t>CONNECT</a:t>
            </a:r>
            <a:r>
              <a:rPr sz="2900" spc="-55" dirty="0" smtClean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WEBSITE!</a:t>
            </a:r>
            <a:r>
              <a:rPr sz="2900" spc="-5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60" dirty="0">
                <a:solidFill>
                  <a:srgbClr val="6D615C"/>
                </a:solidFill>
                <a:latin typeface="Verdana"/>
                <a:cs typeface="Verdana"/>
              </a:rPr>
              <a:t>WE</a:t>
            </a:r>
            <a:r>
              <a:rPr sz="2900" spc="-60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ARE</a:t>
            </a:r>
            <a:r>
              <a:rPr sz="2900" spc="-5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70" dirty="0">
                <a:solidFill>
                  <a:srgbClr val="6D615C"/>
                </a:solidFill>
                <a:latin typeface="Verdana"/>
                <a:cs typeface="Verdana"/>
              </a:rPr>
              <a:t>DEDICATED</a:t>
            </a:r>
            <a:r>
              <a:rPr sz="2900" spc="-5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-25" dirty="0">
                <a:solidFill>
                  <a:srgbClr val="6D615C"/>
                </a:solidFill>
                <a:latin typeface="Verdana"/>
                <a:cs typeface="Verdana"/>
              </a:rPr>
              <a:t>TO </a:t>
            </a:r>
            <a:r>
              <a:rPr sz="2900" spc="105" dirty="0">
                <a:solidFill>
                  <a:srgbClr val="6D615C"/>
                </a:solidFill>
                <a:latin typeface="Verdana"/>
                <a:cs typeface="Verdana"/>
              </a:rPr>
              <a:t>CONNECTING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NGOS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100" dirty="0">
                <a:solidFill>
                  <a:srgbClr val="6D615C"/>
                </a:solidFill>
                <a:latin typeface="Verdana"/>
                <a:cs typeface="Verdana"/>
              </a:rPr>
              <a:t>WITH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90" dirty="0">
                <a:solidFill>
                  <a:srgbClr val="6D615C"/>
                </a:solidFill>
                <a:latin typeface="Verdana"/>
                <a:cs typeface="Verdana"/>
              </a:rPr>
              <a:t>PASSIONATE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VOLUNTEERS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TO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90" dirty="0">
                <a:solidFill>
                  <a:srgbClr val="6D615C"/>
                </a:solidFill>
                <a:latin typeface="Verdana"/>
                <a:cs typeface="Verdana"/>
              </a:rPr>
              <a:t>MAKE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75" dirty="0">
                <a:solidFill>
                  <a:srgbClr val="6D615C"/>
                </a:solidFill>
                <a:latin typeface="Verdana"/>
                <a:cs typeface="Verdana"/>
              </a:rPr>
              <a:t>A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130" dirty="0">
                <a:solidFill>
                  <a:srgbClr val="6D615C"/>
                </a:solidFill>
                <a:latin typeface="Verdana"/>
                <a:cs typeface="Verdana"/>
              </a:rPr>
              <a:t>POSITIVE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180" dirty="0">
                <a:solidFill>
                  <a:srgbClr val="6D615C"/>
                </a:solidFill>
                <a:latin typeface="Verdana"/>
                <a:cs typeface="Verdana"/>
              </a:rPr>
              <a:t>IMPACT</a:t>
            </a:r>
            <a:r>
              <a:rPr sz="2900" spc="-9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100" dirty="0">
                <a:solidFill>
                  <a:srgbClr val="6D615C"/>
                </a:solidFill>
                <a:latin typeface="Verdana"/>
                <a:cs typeface="Verdana"/>
              </a:rPr>
              <a:t>IN</a:t>
            </a:r>
            <a:r>
              <a:rPr sz="2900" spc="-90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-25" dirty="0">
                <a:solidFill>
                  <a:srgbClr val="6D615C"/>
                </a:solidFill>
                <a:latin typeface="Verdana"/>
                <a:cs typeface="Verdana"/>
              </a:rPr>
              <a:t>THE </a:t>
            </a:r>
            <a:r>
              <a:rPr sz="2900" spc="50" dirty="0">
                <a:solidFill>
                  <a:srgbClr val="6D615C"/>
                </a:solidFill>
                <a:latin typeface="Verdana"/>
                <a:cs typeface="Verdana"/>
              </a:rPr>
              <a:t>COMMUNITY.</a:t>
            </a:r>
            <a:endParaRPr sz="2900" dirty="0">
              <a:latin typeface="Verdana"/>
              <a:cs typeface="Verdana"/>
            </a:endParaRPr>
          </a:p>
          <a:p>
            <a:pPr marL="675640" marR="668020" algn="ctr">
              <a:lnSpc>
                <a:spcPts val="3150"/>
              </a:lnSpc>
            </a:pPr>
            <a:r>
              <a:rPr sz="2900" spc="-10" dirty="0">
                <a:solidFill>
                  <a:srgbClr val="6D615C"/>
                </a:solidFill>
                <a:latin typeface="Verdana"/>
                <a:cs typeface="Verdana"/>
              </a:rPr>
              <a:t>OUR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85" dirty="0">
                <a:solidFill>
                  <a:srgbClr val="6D615C"/>
                </a:solidFill>
                <a:latin typeface="Verdana"/>
                <a:cs typeface="Verdana"/>
              </a:rPr>
              <a:t>PLATFORM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65" dirty="0">
                <a:solidFill>
                  <a:srgbClr val="6D615C"/>
                </a:solidFill>
                <a:latin typeface="Verdana"/>
                <a:cs typeface="Verdana"/>
              </a:rPr>
              <a:t>OFFERS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75" dirty="0">
                <a:solidFill>
                  <a:srgbClr val="6D615C"/>
                </a:solidFill>
                <a:latin typeface="Verdana"/>
                <a:cs typeface="Verdana"/>
              </a:rPr>
              <a:t>A</a:t>
            </a:r>
            <a:r>
              <a:rPr sz="2900" spc="-100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RANGE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85" dirty="0">
                <a:solidFill>
                  <a:srgbClr val="6D615C"/>
                </a:solidFill>
                <a:latin typeface="Verdana"/>
                <a:cs typeface="Verdana"/>
              </a:rPr>
              <a:t>OF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55" dirty="0">
                <a:solidFill>
                  <a:srgbClr val="6D615C"/>
                </a:solidFill>
                <a:latin typeface="Verdana"/>
                <a:cs typeface="Verdana"/>
              </a:rPr>
              <a:t>FEATURES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TO</a:t>
            </a:r>
            <a:r>
              <a:rPr sz="2900" spc="-100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70" dirty="0">
                <a:solidFill>
                  <a:srgbClr val="6D615C"/>
                </a:solidFill>
                <a:latin typeface="Verdana"/>
                <a:cs typeface="Verdana"/>
              </a:rPr>
              <a:t>STREAMLINE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THE</a:t>
            </a:r>
            <a:r>
              <a:rPr sz="2900" spc="-10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-10" dirty="0">
                <a:solidFill>
                  <a:srgbClr val="6D615C"/>
                </a:solidFill>
                <a:latin typeface="Verdana"/>
                <a:cs typeface="Verdana"/>
              </a:rPr>
              <a:t>VOLUNTEERING </a:t>
            </a:r>
            <a:r>
              <a:rPr sz="2900" spc="60" dirty="0">
                <a:solidFill>
                  <a:srgbClr val="6D615C"/>
                </a:solidFill>
                <a:latin typeface="Verdana"/>
                <a:cs typeface="Verdana"/>
              </a:rPr>
              <a:t>PROCESS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AND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ENSURE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75" dirty="0">
                <a:solidFill>
                  <a:srgbClr val="6D615C"/>
                </a:solidFill>
                <a:latin typeface="Verdana"/>
                <a:cs typeface="Verdana"/>
              </a:rPr>
              <a:t>A</a:t>
            </a:r>
            <a:r>
              <a:rPr sz="2900" spc="-120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45" dirty="0">
                <a:solidFill>
                  <a:srgbClr val="6D615C"/>
                </a:solidFill>
                <a:latin typeface="Verdana"/>
                <a:cs typeface="Verdana"/>
              </a:rPr>
              <a:t>SEAMLESS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95" dirty="0">
                <a:solidFill>
                  <a:srgbClr val="6D615C"/>
                </a:solidFill>
                <a:latin typeface="Verdana"/>
                <a:cs typeface="Verdana"/>
              </a:rPr>
              <a:t>EXPERIENCE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FOR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BOTH</a:t>
            </a:r>
            <a:r>
              <a:rPr sz="2900" spc="-120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NGOS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D615C"/>
                </a:solidFill>
                <a:latin typeface="Verdana"/>
                <a:cs typeface="Verdana"/>
              </a:rPr>
              <a:t>AND</a:t>
            </a:r>
            <a:r>
              <a:rPr sz="2900" spc="-125" dirty="0">
                <a:solidFill>
                  <a:srgbClr val="6D615C"/>
                </a:solidFill>
                <a:latin typeface="Verdana"/>
                <a:cs typeface="Verdana"/>
              </a:rPr>
              <a:t> </a:t>
            </a:r>
            <a:r>
              <a:rPr sz="2900" spc="-10" dirty="0">
                <a:solidFill>
                  <a:srgbClr val="6D615C"/>
                </a:solidFill>
                <a:latin typeface="Verdana"/>
                <a:cs typeface="Verdana"/>
              </a:rPr>
              <a:t>VOLUNTEERS.</a:t>
            </a:r>
            <a:endParaRPr sz="29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97330" y="1530779"/>
              <a:ext cx="2352737" cy="21551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2154" y="141711"/>
              <a:ext cx="9534524" cy="100012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99891" y="545284"/>
            <a:ext cx="269430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spc="220" dirty="0">
                <a:solidFill>
                  <a:srgbClr val="000000"/>
                </a:solidFill>
                <a:latin typeface="Trebuchet MS"/>
                <a:cs typeface="Trebuchet MS"/>
              </a:rPr>
              <a:t>HomePage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0854" y="1817081"/>
            <a:ext cx="6812280" cy="779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8455" marR="330835" indent="-635" algn="ctr">
              <a:lnSpc>
                <a:spcPct val="1328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On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60" dirty="0">
                <a:latin typeface="Arial"/>
                <a:cs typeface="Arial"/>
              </a:rPr>
              <a:t>the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25" dirty="0">
                <a:latin typeface="Arial"/>
                <a:cs typeface="Arial"/>
              </a:rPr>
              <a:t>home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page,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25" dirty="0">
                <a:latin typeface="Arial"/>
                <a:cs typeface="Arial"/>
              </a:rPr>
              <a:t>you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114" dirty="0">
                <a:latin typeface="Arial"/>
                <a:cs typeface="Arial"/>
              </a:rPr>
              <a:t>will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20" dirty="0">
                <a:latin typeface="Arial"/>
                <a:cs typeface="Arial"/>
              </a:rPr>
              <a:t>find </a:t>
            </a:r>
            <a:r>
              <a:rPr sz="3200" spc="125" dirty="0">
                <a:latin typeface="Arial"/>
                <a:cs typeface="Arial"/>
              </a:rPr>
              <a:t>information</a:t>
            </a:r>
            <a:r>
              <a:rPr sz="3200" spc="-150" dirty="0">
                <a:latin typeface="Arial"/>
                <a:cs typeface="Arial"/>
              </a:rPr>
              <a:t> </a:t>
            </a:r>
            <a:r>
              <a:rPr sz="3200" spc="140" dirty="0">
                <a:latin typeface="Arial"/>
                <a:cs typeface="Arial"/>
              </a:rPr>
              <a:t>about</a:t>
            </a:r>
            <a:r>
              <a:rPr sz="3200" spc="-150" dirty="0">
                <a:latin typeface="Arial"/>
                <a:cs typeface="Arial"/>
              </a:rPr>
              <a:t> </a:t>
            </a:r>
            <a:r>
              <a:rPr sz="3200" spc="120" dirty="0">
                <a:latin typeface="Arial"/>
                <a:cs typeface="Arial"/>
              </a:rPr>
              <a:t>our</a:t>
            </a:r>
            <a:r>
              <a:rPr sz="3200" spc="-15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mission, </a:t>
            </a:r>
            <a:r>
              <a:rPr sz="3200" dirty="0">
                <a:latin typeface="Arial"/>
                <a:cs typeface="Arial"/>
              </a:rPr>
              <a:t>vision,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75" dirty="0">
                <a:latin typeface="Arial"/>
                <a:cs typeface="Arial"/>
              </a:rPr>
              <a:t>and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60" dirty="0">
                <a:latin typeface="Arial"/>
                <a:cs typeface="Arial"/>
              </a:rPr>
              <a:t>the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85" dirty="0">
                <a:latin typeface="Arial"/>
                <a:cs typeface="Arial"/>
              </a:rPr>
              <a:t>services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265" dirty="0">
                <a:latin typeface="Arial"/>
                <a:cs typeface="Arial"/>
              </a:rPr>
              <a:t>we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65" dirty="0">
                <a:latin typeface="Arial"/>
                <a:cs typeface="Arial"/>
              </a:rPr>
              <a:t>offer.</a:t>
            </a:r>
            <a:endParaRPr sz="3200">
              <a:latin typeface="Arial"/>
              <a:cs typeface="Arial"/>
            </a:endParaRPr>
          </a:p>
          <a:p>
            <a:pPr marL="12065" marR="5080" algn="ctr">
              <a:lnSpc>
                <a:spcPct val="132800"/>
              </a:lnSpc>
            </a:pPr>
            <a:r>
              <a:rPr sz="3200" spc="50" dirty="0">
                <a:latin typeface="Arial"/>
                <a:cs typeface="Arial"/>
              </a:rPr>
              <a:t>Additionally,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125" dirty="0">
                <a:latin typeface="Arial"/>
                <a:cs typeface="Arial"/>
              </a:rPr>
              <a:t>you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90" dirty="0">
                <a:latin typeface="Arial"/>
                <a:cs typeface="Arial"/>
              </a:rPr>
              <a:t>can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easily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navigate </a:t>
            </a:r>
            <a:r>
              <a:rPr sz="3200" spc="235" dirty="0">
                <a:latin typeface="Arial"/>
                <a:cs typeface="Arial"/>
              </a:rPr>
              <a:t>to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50" dirty="0">
                <a:latin typeface="Arial"/>
                <a:cs typeface="Arial"/>
              </a:rPr>
              <a:t>other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14" dirty="0">
                <a:latin typeface="Arial"/>
                <a:cs typeface="Arial"/>
              </a:rPr>
              <a:t>sections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204" dirty="0">
                <a:latin typeface="Arial"/>
                <a:cs typeface="Arial"/>
              </a:rPr>
              <a:t>of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60" dirty="0">
                <a:latin typeface="Arial"/>
                <a:cs typeface="Arial"/>
              </a:rPr>
              <a:t>the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55" dirty="0">
                <a:latin typeface="Arial"/>
                <a:cs typeface="Arial"/>
              </a:rPr>
              <a:t>website </a:t>
            </a:r>
            <a:r>
              <a:rPr sz="3200" spc="80" dirty="0">
                <a:latin typeface="Arial"/>
                <a:cs typeface="Arial"/>
              </a:rPr>
              <a:t>using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60" dirty="0">
                <a:latin typeface="Arial"/>
                <a:cs typeface="Arial"/>
              </a:rPr>
              <a:t>the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20" dirty="0">
                <a:latin typeface="Arial"/>
                <a:cs typeface="Arial"/>
              </a:rPr>
              <a:t>menu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00" dirty="0">
                <a:latin typeface="Arial"/>
                <a:cs typeface="Arial"/>
              </a:rPr>
              <a:t>bar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55" dirty="0">
                <a:latin typeface="Arial"/>
                <a:cs typeface="Arial"/>
              </a:rPr>
              <a:t>at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60" dirty="0">
                <a:latin typeface="Arial"/>
                <a:cs typeface="Arial"/>
              </a:rPr>
              <a:t>the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35" dirty="0">
                <a:latin typeface="Arial"/>
                <a:cs typeface="Arial"/>
              </a:rPr>
              <a:t>top.</a:t>
            </a:r>
            <a:endParaRPr sz="3200">
              <a:latin typeface="Arial"/>
              <a:cs typeface="Arial"/>
            </a:endParaRPr>
          </a:p>
          <a:p>
            <a:pPr marL="68580" marR="60960" indent="-635" algn="ctr">
              <a:lnSpc>
                <a:spcPct val="132800"/>
              </a:lnSpc>
            </a:pPr>
            <a:r>
              <a:rPr sz="3200" spc="130" dirty="0">
                <a:latin typeface="Arial"/>
                <a:cs typeface="Arial"/>
              </a:rPr>
              <a:t>Whether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25" dirty="0">
                <a:latin typeface="Arial"/>
                <a:cs typeface="Arial"/>
              </a:rPr>
              <a:t>you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55" dirty="0">
                <a:latin typeface="Arial"/>
                <a:cs typeface="Arial"/>
              </a:rPr>
              <a:t>are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an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NGO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90" dirty="0">
                <a:latin typeface="Arial"/>
                <a:cs typeface="Arial"/>
              </a:rPr>
              <a:t>looking </a:t>
            </a:r>
            <a:r>
              <a:rPr sz="3200" spc="185" dirty="0">
                <a:latin typeface="Arial"/>
                <a:cs typeface="Arial"/>
              </a:rPr>
              <a:t>for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35" dirty="0">
                <a:latin typeface="Arial"/>
                <a:cs typeface="Arial"/>
              </a:rPr>
              <a:t>dedicated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05" dirty="0">
                <a:latin typeface="Arial"/>
                <a:cs typeface="Arial"/>
              </a:rPr>
              <a:t>volunteers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35" dirty="0">
                <a:latin typeface="Arial"/>
                <a:cs typeface="Arial"/>
              </a:rPr>
              <a:t>or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an </a:t>
            </a:r>
            <a:r>
              <a:rPr sz="3200" spc="65" dirty="0">
                <a:latin typeface="Arial"/>
                <a:cs typeface="Arial"/>
              </a:rPr>
              <a:t>individual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65" dirty="0">
                <a:latin typeface="Arial"/>
                <a:cs typeface="Arial"/>
              </a:rPr>
              <a:t>wanting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235" dirty="0">
                <a:latin typeface="Arial"/>
                <a:cs typeface="Arial"/>
              </a:rPr>
              <a:t>to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14" dirty="0">
                <a:latin typeface="Arial"/>
                <a:cs typeface="Arial"/>
              </a:rPr>
              <a:t>make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50" dirty="0">
                <a:latin typeface="Arial"/>
                <a:cs typeface="Arial"/>
              </a:rPr>
              <a:t>a </a:t>
            </a:r>
            <a:r>
              <a:rPr sz="3200" spc="85" dirty="0">
                <a:latin typeface="Arial"/>
                <a:cs typeface="Arial"/>
              </a:rPr>
              <a:t>difference,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265" dirty="0">
                <a:latin typeface="Arial"/>
                <a:cs typeface="Arial"/>
              </a:rPr>
              <a:t>we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55" dirty="0">
                <a:latin typeface="Arial"/>
                <a:cs typeface="Arial"/>
              </a:rPr>
              <a:t>are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here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235" dirty="0">
                <a:latin typeface="Arial"/>
                <a:cs typeface="Arial"/>
              </a:rPr>
              <a:t>to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help.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Join </a:t>
            </a:r>
            <a:r>
              <a:rPr sz="3200" spc="120" dirty="0">
                <a:latin typeface="Arial"/>
                <a:cs typeface="Arial"/>
              </a:rPr>
              <a:t>our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70" dirty="0">
                <a:latin typeface="Arial"/>
                <a:cs typeface="Arial"/>
              </a:rPr>
              <a:t>community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55" dirty="0">
                <a:latin typeface="Arial"/>
                <a:cs typeface="Arial"/>
              </a:rPr>
              <a:t>today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75" dirty="0">
                <a:latin typeface="Arial"/>
                <a:cs typeface="Arial"/>
              </a:rPr>
              <a:t>and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20" dirty="0">
                <a:latin typeface="Arial"/>
                <a:cs typeface="Arial"/>
              </a:rPr>
              <a:t>be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140" dirty="0">
                <a:latin typeface="Arial"/>
                <a:cs typeface="Arial"/>
              </a:rPr>
              <a:t>part </a:t>
            </a:r>
            <a:r>
              <a:rPr sz="3200" spc="204" dirty="0">
                <a:latin typeface="Arial"/>
                <a:cs typeface="Arial"/>
              </a:rPr>
              <a:t>of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160" dirty="0">
                <a:latin typeface="Arial"/>
                <a:cs typeface="Arial"/>
              </a:rPr>
              <a:t>the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45" dirty="0">
                <a:latin typeface="Arial"/>
                <a:cs typeface="Arial"/>
              </a:rPr>
              <a:t>change!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455</Words>
  <Application>Microsoft Office PowerPoint</Application>
  <PresentationFormat>Custom</PresentationFormat>
  <Paragraphs>41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Tahoma</vt:lpstr>
      <vt:lpstr>Trebuchet MS</vt:lpstr>
      <vt:lpstr>Verdana</vt:lpstr>
      <vt:lpstr>Office Theme</vt:lpstr>
      <vt:lpstr>PowerPoint Presentation</vt:lpstr>
      <vt:lpstr>MOTIVATION</vt:lpstr>
      <vt:lpstr>PowerPoint Presentation</vt:lpstr>
      <vt:lpstr>PowerPoint Presentation</vt:lpstr>
      <vt:lpstr>PowerPoint Presentation</vt:lpstr>
      <vt:lpstr>USER LOGIN</vt:lpstr>
      <vt:lpstr>PowerPoint Presentation</vt:lpstr>
      <vt:lpstr>PowerPoint Presentation</vt:lpstr>
      <vt:lpstr>HomePage</vt:lpstr>
      <vt:lpstr>Service Page</vt:lpstr>
      <vt:lpstr>PowerPoint Presentation</vt:lpstr>
      <vt:lpstr>PowerPoint Presentation</vt:lpstr>
      <vt:lpstr>NGO Login</vt:lpstr>
      <vt:lpstr>PowerPoint Presentation</vt:lpstr>
      <vt:lpstr>Applicant Information Page</vt:lpstr>
      <vt:lpstr>PowerPoint Presentation</vt:lpstr>
      <vt:lpstr>PowerPoint Presentation</vt:lpstr>
      <vt:lpstr>Pending Applications in my Profile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Orange Neutral Delicate Organic Fashion Marketing Presentation</dc:title>
  <dc:creator>Nayan Kaslikar</dc:creator>
  <cp:keywords>DAF5IspNRAo,BAEkppj_GG8</cp:keywords>
  <cp:lastModifiedBy>acer</cp:lastModifiedBy>
  <cp:revision>6</cp:revision>
  <dcterms:created xsi:type="dcterms:W3CDTF">2024-01-07T08:45:37Z</dcterms:created>
  <dcterms:modified xsi:type="dcterms:W3CDTF">2024-01-07T11:00:57Z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2024-01-07T00:00:00Z</vt:filetime>
  </property>
  <property fmtid="{D5CDD505-2E9C-101B-9397-08002B2CF9AE}" pid="3" name="Creator">
    <vt:lpwstr>Canva</vt:lpwstr>
  </property>
  <property fmtid="{D5CDD505-2E9C-101B-9397-08002B2CF9AE}" pid="4" name="LastSaved">
    <vt:filetime>2024-01-07T00:00:00Z</vt:filetime>
  </property>
  <property fmtid="{D5CDD505-2E9C-101B-9397-08002B2CF9AE}" pid="5" name="Producer">
    <vt:lpwstr>Canva</vt:lpwstr>
  </property>
</Properties>
</file>