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4630400" cy="8235950"/>
  <p:notesSz cx="14630400" cy="82359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756" y="2553144"/>
            <a:ext cx="12441238" cy="1729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5512" y="4612132"/>
            <a:ext cx="10245725" cy="205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837" y="1894268"/>
            <a:ext cx="6366986" cy="5435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7926" y="1894268"/>
            <a:ext cx="6366986" cy="5435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837" y="329438"/>
            <a:ext cx="13173075" cy="13177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837" y="1894268"/>
            <a:ext cx="13173075" cy="5435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6495" y="7659433"/>
            <a:ext cx="4683760" cy="411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837" y="7659433"/>
            <a:ext cx="3366452" cy="411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8460" y="7659433"/>
            <a:ext cx="3366452" cy="411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1669" cy="8230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2024-01-07T08:23:47Z</dcterms:created>
  <dcterms:modified xsi:type="dcterms:W3CDTF">2024-01-07T08:23:47Z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2024-01-07T00:00:00Z</vt:filetime>
  </property>
</Properties>
</file>